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3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7ECCA-1FF1-460D-91BF-99AD50448B3A}" v="24" dt="2022-02-06T10:59:29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 Flores Beneyto" userId="8ffd78d76a5f3516" providerId="LiveId" clId="{3B07ECCA-1FF1-460D-91BF-99AD50448B3A}"/>
    <pc:docChg chg="undo custSel addSld delSld modSld">
      <pc:chgData name="Rosa Flores Beneyto" userId="8ffd78d76a5f3516" providerId="LiveId" clId="{3B07ECCA-1FF1-460D-91BF-99AD50448B3A}" dt="2022-02-06T10:59:45.118" v="1216" actId="26606"/>
      <pc:docMkLst>
        <pc:docMk/>
      </pc:docMkLst>
      <pc:sldChg chg="modSp mod">
        <pc:chgData name="Rosa Flores Beneyto" userId="8ffd78d76a5f3516" providerId="LiveId" clId="{3B07ECCA-1FF1-460D-91BF-99AD50448B3A}" dt="2022-02-02T18:24:03.235" v="642" actId="404"/>
        <pc:sldMkLst>
          <pc:docMk/>
          <pc:sldMk cId="3931971386" sldId="263"/>
        </pc:sldMkLst>
        <pc:spChg chg="mod">
          <ac:chgData name="Rosa Flores Beneyto" userId="8ffd78d76a5f3516" providerId="LiveId" clId="{3B07ECCA-1FF1-460D-91BF-99AD50448B3A}" dt="2022-02-02T18:24:03.235" v="642" actId="404"/>
          <ac:spMkLst>
            <pc:docMk/>
            <pc:sldMk cId="3931971386" sldId="263"/>
            <ac:spMk id="2" creationId="{BF86C1A3-63D0-4605-B315-38C682A518A1}"/>
          </ac:spMkLst>
        </pc:spChg>
      </pc:sldChg>
      <pc:sldChg chg="del">
        <pc:chgData name="Rosa Flores Beneyto" userId="8ffd78d76a5f3516" providerId="LiveId" clId="{3B07ECCA-1FF1-460D-91BF-99AD50448B3A}" dt="2022-02-01T11:39:53.589" v="0" actId="2696"/>
        <pc:sldMkLst>
          <pc:docMk/>
          <pc:sldMk cId="3192306909" sldId="268"/>
        </pc:sldMkLst>
      </pc:sldChg>
      <pc:sldChg chg="modSp mod">
        <pc:chgData name="Rosa Flores Beneyto" userId="8ffd78d76a5f3516" providerId="LiveId" clId="{3B07ECCA-1FF1-460D-91BF-99AD50448B3A}" dt="2022-02-02T18:25:28.719" v="644" actId="20577"/>
        <pc:sldMkLst>
          <pc:docMk/>
          <pc:sldMk cId="2766586363" sldId="270"/>
        </pc:sldMkLst>
        <pc:spChg chg="mod">
          <ac:chgData name="Rosa Flores Beneyto" userId="8ffd78d76a5f3516" providerId="LiveId" clId="{3B07ECCA-1FF1-460D-91BF-99AD50448B3A}" dt="2022-02-02T18:25:28.719" v="644" actId="20577"/>
          <ac:spMkLst>
            <pc:docMk/>
            <pc:sldMk cId="2766586363" sldId="270"/>
            <ac:spMk id="3" creationId="{4F1BB047-0735-44B9-ABD7-042158D8368C}"/>
          </ac:spMkLst>
        </pc:spChg>
      </pc:sldChg>
      <pc:sldChg chg="addSp delSp modSp new mod setBg">
        <pc:chgData name="Rosa Flores Beneyto" userId="8ffd78d76a5f3516" providerId="LiveId" clId="{3B07ECCA-1FF1-460D-91BF-99AD50448B3A}" dt="2022-02-01T11:42:05.812" v="84" actId="207"/>
        <pc:sldMkLst>
          <pc:docMk/>
          <pc:sldMk cId="2757902767" sldId="271"/>
        </pc:sldMkLst>
        <pc:spChg chg="mod">
          <ac:chgData name="Rosa Flores Beneyto" userId="8ffd78d76a5f3516" providerId="LiveId" clId="{3B07ECCA-1FF1-460D-91BF-99AD50448B3A}" dt="2022-02-01T11:41:09.360" v="78" actId="113"/>
          <ac:spMkLst>
            <pc:docMk/>
            <pc:sldMk cId="2757902767" sldId="271"/>
            <ac:spMk id="2" creationId="{3290811D-73A4-4B91-8D92-FCB907CA356D}"/>
          </ac:spMkLst>
        </pc:spChg>
        <pc:spChg chg="add del">
          <ac:chgData name="Rosa Flores Beneyto" userId="8ffd78d76a5f3516" providerId="LiveId" clId="{3B07ECCA-1FF1-460D-91BF-99AD50448B3A}" dt="2022-02-01T11:40:34.020" v="72"/>
          <ac:spMkLst>
            <pc:docMk/>
            <pc:sldMk cId="2757902767" sldId="271"/>
            <ac:spMk id="3" creationId="{4C44A9D8-D917-4E96-9830-F8910C703DA7}"/>
          </ac:spMkLst>
        </pc:spChg>
        <pc:spChg chg="add">
          <ac:chgData name="Rosa Flores Beneyto" userId="8ffd78d76a5f3516" providerId="LiveId" clId="{3B07ECCA-1FF1-460D-91BF-99AD50448B3A}" dt="2022-02-01T11:40:51.676" v="73" actId="26606"/>
          <ac:spMkLst>
            <pc:docMk/>
            <pc:sldMk cId="2757902767" sldId="271"/>
            <ac:spMk id="10" creationId="{DCC231C8-C761-4B31-9B1C-C6D19248C6B3}"/>
          </ac:spMkLst>
        </pc:spChg>
        <pc:graphicFrameChg chg="add mod modGraphic">
          <ac:chgData name="Rosa Flores Beneyto" userId="8ffd78d76a5f3516" providerId="LiveId" clId="{3B07ECCA-1FF1-460D-91BF-99AD50448B3A}" dt="2022-02-01T11:42:05.812" v="84" actId="207"/>
          <ac:graphicFrameMkLst>
            <pc:docMk/>
            <pc:sldMk cId="2757902767" sldId="271"/>
            <ac:graphicFrameMk id="5" creationId="{E3485825-CD3E-4973-A3B6-C099DC55C359}"/>
          </ac:graphicFrameMkLst>
        </pc:graphicFrameChg>
        <pc:picChg chg="add del mod">
          <ac:chgData name="Rosa Flores Beneyto" userId="8ffd78d76a5f3516" providerId="LiveId" clId="{3B07ECCA-1FF1-460D-91BF-99AD50448B3A}" dt="2022-02-01T11:40:30.660" v="71"/>
          <ac:picMkLst>
            <pc:docMk/>
            <pc:sldMk cId="2757902767" sldId="271"/>
            <ac:picMk id="4" creationId="{17DFEC53-2973-4092-BD75-2D65FD3C1507}"/>
          </ac:picMkLst>
        </pc:picChg>
      </pc:sldChg>
      <pc:sldChg chg="addSp delSp modSp new mod setBg modClrScheme chgLayout">
        <pc:chgData name="Rosa Flores Beneyto" userId="8ffd78d76a5f3516" providerId="LiveId" clId="{3B07ECCA-1FF1-460D-91BF-99AD50448B3A}" dt="2022-02-01T11:43:27.779" v="94" actId="26606"/>
        <pc:sldMkLst>
          <pc:docMk/>
          <pc:sldMk cId="933988989" sldId="272"/>
        </pc:sldMkLst>
        <pc:spChg chg="del">
          <ac:chgData name="Rosa Flores Beneyto" userId="8ffd78d76a5f3516" providerId="LiveId" clId="{3B07ECCA-1FF1-460D-91BF-99AD50448B3A}" dt="2022-02-01T11:42:47.166" v="86" actId="700"/>
          <ac:spMkLst>
            <pc:docMk/>
            <pc:sldMk cId="933988989" sldId="272"/>
            <ac:spMk id="2" creationId="{E04C995E-E234-4A23-90AE-D98DD2B89CDA}"/>
          </ac:spMkLst>
        </pc:spChg>
        <pc:spChg chg="del">
          <ac:chgData name="Rosa Flores Beneyto" userId="8ffd78d76a5f3516" providerId="LiveId" clId="{3B07ECCA-1FF1-460D-91BF-99AD50448B3A}" dt="2022-02-01T11:42:47.166" v="86" actId="700"/>
          <ac:spMkLst>
            <pc:docMk/>
            <pc:sldMk cId="933988989" sldId="272"/>
            <ac:spMk id="3" creationId="{56243315-B10F-48CD-98D4-923F73BE8373}"/>
          </ac:spMkLst>
        </pc:spChg>
        <pc:spChg chg="add">
          <ac:chgData name="Rosa Flores Beneyto" userId="8ffd78d76a5f3516" providerId="LiveId" clId="{3B07ECCA-1FF1-460D-91BF-99AD50448B3A}" dt="2022-02-01T11:43:27.779" v="94" actId="26606"/>
          <ac:spMkLst>
            <pc:docMk/>
            <pc:sldMk cId="933988989" sldId="272"/>
            <ac:spMk id="9" creationId="{32BC26D8-82FB-445E-AA49-62A77D7C1EE0}"/>
          </ac:spMkLst>
        </pc:spChg>
        <pc:spChg chg="add">
          <ac:chgData name="Rosa Flores Beneyto" userId="8ffd78d76a5f3516" providerId="LiveId" clId="{3B07ECCA-1FF1-460D-91BF-99AD50448B3A}" dt="2022-02-01T11:43:27.779" v="94" actId="26606"/>
          <ac:spMkLst>
            <pc:docMk/>
            <pc:sldMk cId="933988989" sldId="272"/>
            <ac:spMk id="11" creationId="{CB44330D-EA18-4254-AA95-EB49948539B8}"/>
          </ac:spMkLst>
        </pc:spChg>
        <pc:picChg chg="add mod">
          <ac:chgData name="Rosa Flores Beneyto" userId="8ffd78d76a5f3516" providerId="LiveId" clId="{3B07ECCA-1FF1-460D-91BF-99AD50448B3A}" dt="2022-02-01T11:43:27.779" v="94" actId="26606"/>
          <ac:picMkLst>
            <pc:docMk/>
            <pc:sldMk cId="933988989" sldId="272"/>
            <ac:picMk id="4" creationId="{54E8816C-B9AE-4C7E-844D-0D566D9690D7}"/>
          </ac:picMkLst>
        </pc:picChg>
      </pc:sldChg>
      <pc:sldChg chg="addSp modSp new mod setBg modClrScheme chgLayout">
        <pc:chgData name="Rosa Flores Beneyto" userId="8ffd78d76a5f3516" providerId="LiveId" clId="{3B07ECCA-1FF1-460D-91BF-99AD50448B3A}" dt="2022-02-02T16:19:16.153" v="237" actId="113"/>
        <pc:sldMkLst>
          <pc:docMk/>
          <pc:sldMk cId="3453102530" sldId="273"/>
        </pc:sldMkLst>
        <pc:spChg chg="add mod">
          <ac:chgData name="Rosa Flores Beneyto" userId="8ffd78d76a5f3516" providerId="LiveId" clId="{3B07ECCA-1FF1-460D-91BF-99AD50448B3A}" dt="2022-02-02T16:19:04.294" v="233" actId="26606"/>
          <ac:spMkLst>
            <pc:docMk/>
            <pc:sldMk cId="3453102530" sldId="273"/>
            <ac:spMk id="2" creationId="{B92F9D8F-F439-4403-904F-7F616DE2880C}"/>
          </ac:spMkLst>
        </pc:spChg>
        <pc:spChg chg="add mod">
          <ac:chgData name="Rosa Flores Beneyto" userId="8ffd78d76a5f3516" providerId="LiveId" clId="{3B07ECCA-1FF1-460D-91BF-99AD50448B3A}" dt="2022-02-02T16:19:16.153" v="237" actId="113"/>
          <ac:spMkLst>
            <pc:docMk/>
            <pc:sldMk cId="3453102530" sldId="273"/>
            <ac:spMk id="3" creationId="{8814077D-A45C-4D4B-925F-A72744AD07F8}"/>
          </ac:spMkLst>
        </pc:spChg>
        <pc:spChg chg="add">
          <ac:chgData name="Rosa Flores Beneyto" userId="8ffd78d76a5f3516" providerId="LiveId" clId="{3B07ECCA-1FF1-460D-91BF-99AD50448B3A}" dt="2022-02-02T16:19:04.294" v="233" actId="26606"/>
          <ac:spMkLst>
            <pc:docMk/>
            <pc:sldMk cId="3453102530" sldId="273"/>
            <ac:spMk id="9" creationId="{5E39A796-BE83-48B1-B33F-35C4A32AAB57}"/>
          </ac:spMkLst>
        </pc:spChg>
        <pc:spChg chg="add">
          <ac:chgData name="Rosa Flores Beneyto" userId="8ffd78d76a5f3516" providerId="LiveId" clId="{3B07ECCA-1FF1-460D-91BF-99AD50448B3A}" dt="2022-02-02T16:19:04.294" v="233" actId="26606"/>
          <ac:spMkLst>
            <pc:docMk/>
            <pc:sldMk cId="3453102530" sldId="273"/>
            <ac:spMk id="11" creationId="{72F84B47-E267-4194-8194-831DB7B5547F}"/>
          </ac:spMkLst>
        </pc:spChg>
        <pc:picChg chg="add mod">
          <ac:chgData name="Rosa Flores Beneyto" userId="8ffd78d76a5f3516" providerId="LiveId" clId="{3B07ECCA-1FF1-460D-91BF-99AD50448B3A}" dt="2022-02-02T16:19:04.294" v="233" actId="26606"/>
          <ac:picMkLst>
            <pc:docMk/>
            <pc:sldMk cId="3453102530" sldId="273"/>
            <ac:picMk id="4" creationId="{6F8A8D97-C1FA-4536-B28C-C4AEB499CB69}"/>
          </ac:picMkLst>
        </pc:picChg>
      </pc:sldChg>
      <pc:sldChg chg="modSp new mod">
        <pc:chgData name="Rosa Flores Beneyto" userId="8ffd78d76a5f3516" providerId="LiveId" clId="{3B07ECCA-1FF1-460D-91BF-99AD50448B3A}" dt="2022-02-02T16:21:24.376" v="275" actId="207"/>
        <pc:sldMkLst>
          <pc:docMk/>
          <pc:sldMk cId="2558007304" sldId="274"/>
        </pc:sldMkLst>
        <pc:spChg chg="mod">
          <ac:chgData name="Rosa Flores Beneyto" userId="8ffd78d76a5f3516" providerId="LiveId" clId="{3B07ECCA-1FF1-460D-91BF-99AD50448B3A}" dt="2022-02-02T16:19:30.480" v="266" actId="20577"/>
          <ac:spMkLst>
            <pc:docMk/>
            <pc:sldMk cId="2558007304" sldId="274"/>
            <ac:spMk id="2" creationId="{3D6ADBC6-4835-4916-B856-D48B8633FA25}"/>
          </ac:spMkLst>
        </pc:spChg>
        <pc:spChg chg="mod">
          <ac:chgData name="Rosa Flores Beneyto" userId="8ffd78d76a5f3516" providerId="LiveId" clId="{3B07ECCA-1FF1-460D-91BF-99AD50448B3A}" dt="2022-02-02T16:21:24.376" v="275" actId="207"/>
          <ac:spMkLst>
            <pc:docMk/>
            <pc:sldMk cId="2558007304" sldId="274"/>
            <ac:spMk id="3" creationId="{F3EA5AE9-39FD-42FD-B4D7-FDD88ACC4F04}"/>
          </ac:spMkLst>
        </pc:spChg>
      </pc:sldChg>
      <pc:sldChg chg="addSp delSp modSp new mod setBg modClrScheme chgLayout">
        <pc:chgData name="Rosa Flores Beneyto" userId="8ffd78d76a5f3516" providerId="LiveId" clId="{3B07ECCA-1FF1-460D-91BF-99AD50448B3A}" dt="2022-02-02T17:13:35.450" v="334" actId="26606"/>
        <pc:sldMkLst>
          <pc:docMk/>
          <pc:sldMk cId="3894733091" sldId="275"/>
        </pc:sldMkLst>
        <pc:spChg chg="del mod">
          <ac:chgData name="Rosa Flores Beneyto" userId="8ffd78d76a5f3516" providerId="LiveId" clId="{3B07ECCA-1FF1-460D-91BF-99AD50448B3A}" dt="2022-02-02T16:33:13.693" v="326" actId="700"/>
          <ac:spMkLst>
            <pc:docMk/>
            <pc:sldMk cId="3894733091" sldId="275"/>
            <ac:spMk id="2" creationId="{62DE986F-EDD8-4C42-80B2-5E344D063706}"/>
          </ac:spMkLst>
        </pc:spChg>
        <pc:spChg chg="del">
          <ac:chgData name="Rosa Flores Beneyto" userId="8ffd78d76a5f3516" providerId="LiveId" clId="{3B07ECCA-1FF1-460D-91BF-99AD50448B3A}" dt="2022-02-02T16:33:13.693" v="326" actId="700"/>
          <ac:spMkLst>
            <pc:docMk/>
            <pc:sldMk cId="3894733091" sldId="275"/>
            <ac:spMk id="3" creationId="{54EDC23F-A028-4FEF-A157-017E986B2E08}"/>
          </ac:spMkLst>
        </pc:spChg>
        <pc:spChg chg="add del">
          <ac:chgData name="Rosa Flores Beneyto" userId="8ffd78d76a5f3516" providerId="LiveId" clId="{3B07ECCA-1FF1-460D-91BF-99AD50448B3A}" dt="2022-02-02T17:13:35.450" v="334" actId="26606"/>
          <ac:spMkLst>
            <pc:docMk/>
            <pc:sldMk cId="3894733091" sldId="275"/>
            <ac:spMk id="10" creationId="{42A4FC2C-047E-45A5-965D-8E1E3BF09BC6}"/>
          </ac:spMkLst>
        </pc:spChg>
        <pc:spChg chg="add del">
          <ac:chgData name="Rosa Flores Beneyto" userId="8ffd78d76a5f3516" providerId="LiveId" clId="{3B07ECCA-1FF1-460D-91BF-99AD50448B3A}" dt="2022-02-02T17:13:35.450" v="334" actId="26606"/>
          <ac:spMkLst>
            <pc:docMk/>
            <pc:sldMk cId="3894733091" sldId="275"/>
            <ac:spMk id="15" creationId="{3DAD86CA-8235-409B-982B-5E7A033E2392}"/>
          </ac:spMkLst>
        </pc:spChg>
        <pc:spChg chg="add del">
          <ac:chgData name="Rosa Flores Beneyto" userId="8ffd78d76a5f3516" providerId="LiveId" clId="{3B07ECCA-1FF1-460D-91BF-99AD50448B3A}" dt="2022-02-02T17:13:35.450" v="334" actId="26606"/>
          <ac:spMkLst>
            <pc:docMk/>
            <pc:sldMk cId="3894733091" sldId="275"/>
            <ac:spMk id="17" creationId="{9F234FBA-3501-47B4-AE0C-AA4AFBC8F603}"/>
          </ac:spMkLst>
        </pc:spChg>
        <pc:spChg chg="add del">
          <ac:chgData name="Rosa Flores Beneyto" userId="8ffd78d76a5f3516" providerId="LiveId" clId="{3B07ECCA-1FF1-460D-91BF-99AD50448B3A}" dt="2022-02-02T17:13:35.450" v="334" actId="26606"/>
          <ac:spMkLst>
            <pc:docMk/>
            <pc:sldMk cId="3894733091" sldId="275"/>
            <ac:spMk id="19" creationId="{B5EF893B-0491-416E-9D33-BADE9600792A}"/>
          </ac:spMkLst>
        </pc:spChg>
        <pc:picChg chg="add mod">
          <ac:chgData name="Rosa Flores Beneyto" userId="8ffd78d76a5f3516" providerId="LiveId" clId="{3B07ECCA-1FF1-460D-91BF-99AD50448B3A}" dt="2022-02-02T17:13:35.450" v="334" actId="26606"/>
          <ac:picMkLst>
            <pc:docMk/>
            <pc:sldMk cId="3894733091" sldId="275"/>
            <ac:picMk id="5" creationId="{7E284E3B-B116-4828-8F5A-9CDB7712494E}"/>
          </ac:picMkLst>
        </pc:picChg>
        <pc:cxnChg chg="add del">
          <ac:chgData name="Rosa Flores Beneyto" userId="8ffd78d76a5f3516" providerId="LiveId" clId="{3B07ECCA-1FF1-460D-91BF-99AD50448B3A}" dt="2022-02-02T17:13:35.450" v="334" actId="26606"/>
          <ac:cxnSpMkLst>
            <pc:docMk/>
            <pc:sldMk cId="3894733091" sldId="275"/>
            <ac:cxnSpMk id="21" creationId="{469F4FF8-F8B0-4630-BA1B-0D8B324CD5FF}"/>
          </ac:cxnSpMkLst>
        </pc:cxnChg>
      </pc:sldChg>
      <pc:sldChg chg="addSp modSp new mod modClrScheme chgLayout">
        <pc:chgData name="Rosa Flores Beneyto" userId="8ffd78d76a5f3516" providerId="LiveId" clId="{3B07ECCA-1FF1-460D-91BF-99AD50448B3A}" dt="2022-02-02T18:28:50.825" v="829" actId="12"/>
        <pc:sldMkLst>
          <pc:docMk/>
          <pc:sldMk cId="3004841512" sldId="276"/>
        </pc:sldMkLst>
        <pc:spChg chg="add mod">
          <ac:chgData name="Rosa Flores Beneyto" userId="8ffd78d76a5f3516" providerId="LiveId" clId="{3B07ECCA-1FF1-460D-91BF-99AD50448B3A}" dt="2022-02-02T17:14:01.650" v="368" actId="20577"/>
          <ac:spMkLst>
            <pc:docMk/>
            <pc:sldMk cId="3004841512" sldId="276"/>
            <ac:spMk id="2" creationId="{3D8427A7-CBEB-4B74-8904-946496DFE887}"/>
          </ac:spMkLst>
        </pc:spChg>
        <pc:spChg chg="add mod">
          <ac:chgData name="Rosa Flores Beneyto" userId="8ffd78d76a5f3516" providerId="LiveId" clId="{3B07ECCA-1FF1-460D-91BF-99AD50448B3A}" dt="2022-02-02T18:28:50.825" v="829" actId="12"/>
          <ac:spMkLst>
            <pc:docMk/>
            <pc:sldMk cId="3004841512" sldId="276"/>
            <ac:spMk id="3" creationId="{9729D579-CB5F-4B9D-8E84-9B78DB4617BC}"/>
          </ac:spMkLst>
        </pc:spChg>
      </pc:sldChg>
      <pc:sldChg chg="addSp modSp new mod setBg">
        <pc:chgData name="Rosa Flores Beneyto" userId="8ffd78d76a5f3516" providerId="LiveId" clId="{3B07ECCA-1FF1-460D-91BF-99AD50448B3A}" dt="2022-02-02T17:28:15.705" v="557" actId="404"/>
        <pc:sldMkLst>
          <pc:docMk/>
          <pc:sldMk cId="1970761571" sldId="277"/>
        </pc:sldMkLst>
        <pc:spChg chg="mod">
          <ac:chgData name="Rosa Flores Beneyto" userId="8ffd78d76a5f3516" providerId="LiveId" clId="{3B07ECCA-1FF1-460D-91BF-99AD50448B3A}" dt="2022-02-02T17:28:04.353" v="553" actId="26606"/>
          <ac:spMkLst>
            <pc:docMk/>
            <pc:sldMk cId="1970761571" sldId="277"/>
            <ac:spMk id="2" creationId="{215F5214-501B-42C5-88E0-88E93BE30C93}"/>
          </ac:spMkLst>
        </pc:spChg>
        <pc:spChg chg="mod">
          <ac:chgData name="Rosa Flores Beneyto" userId="8ffd78d76a5f3516" providerId="LiveId" clId="{3B07ECCA-1FF1-460D-91BF-99AD50448B3A}" dt="2022-02-02T17:28:15.705" v="557" actId="404"/>
          <ac:spMkLst>
            <pc:docMk/>
            <pc:sldMk cId="1970761571" sldId="277"/>
            <ac:spMk id="3" creationId="{0EF244A9-6AD3-4737-84B4-8EC893EF62C3}"/>
          </ac:spMkLst>
        </pc:spChg>
        <pc:spChg chg="add">
          <ac:chgData name="Rosa Flores Beneyto" userId="8ffd78d76a5f3516" providerId="LiveId" clId="{3B07ECCA-1FF1-460D-91BF-99AD50448B3A}" dt="2022-02-02T17:28:04.353" v="553" actId="26606"/>
          <ac:spMkLst>
            <pc:docMk/>
            <pc:sldMk cId="1970761571" sldId="277"/>
            <ac:spMk id="9" creationId="{201CC55D-ED54-4C5C-95E6-10947BD1103B}"/>
          </ac:spMkLst>
        </pc:spChg>
        <pc:spChg chg="add">
          <ac:chgData name="Rosa Flores Beneyto" userId="8ffd78d76a5f3516" providerId="LiveId" clId="{3B07ECCA-1FF1-460D-91BF-99AD50448B3A}" dt="2022-02-02T17:28:04.353" v="553" actId="26606"/>
          <ac:spMkLst>
            <pc:docMk/>
            <pc:sldMk cId="1970761571" sldId="277"/>
            <ac:spMk id="15" creationId="{3873B707-463F-40B0-8227-E8CC6C67EB25}"/>
          </ac:spMkLst>
        </pc:spChg>
        <pc:spChg chg="add">
          <ac:chgData name="Rosa Flores Beneyto" userId="8ffd78d76a5f3516" providerId="LiveId" clId="{3B07ECCA-1FF1-460D-91BF-99AD50448B3A}" dt="2022-02-02T17:28:04.353" v="553" actId="26606"/>
          <ac:spMkLst>
            <pc:docMk/>
            <pc:sldMk cId="1970761571" sldId="277"/>
            <ac:spMk id="17" creationId="{C13237C8-E62C-4F0D-A318-BD6FB6C2D138}"/>
          </ac:spMkLst>
        </pc:spChg>
        <pc:spChg chg="add">
          <ac:chgData name="Rosa Flores Beneyto" userId="8ffd78d76a5f3516" providerId="LiveId" clId="{3B07ECCA-1FF1-460D-91BF-99AD50448B3A}" dt="2022-02-02T17:28:04.353" v="553" actId="26606"/>
          <ac:spMkLst>
            <pc:docMk/>
            <pc:sldMk cId="1970761571" sldId="277"/>
            <ac:spMk id="19" creationId="{19C9EAEA-39D0-4B0E-A0EB-51E7B26740B1}"/>
          </ac:spMkLst>
        </pc:spChg>
        <pc:grpChg chg="add">
          <ac:chgData name="Rosa Flores Beneyto" userId="8ffd78d76a5f3516" providerId="LiveId" clId="{3B07ECCA-1FF1-460D-91BF-99AD50448B3A}" dt="2022-02-02T17:28:04.353" v="553" actId="26606"/>
          <ac:grpSpMkLst>
            <pc:docMk/>
            <pc:sldMk cId="1970761571" sldId="277"/>
            <ac:grpSpMk id="11" creationId="{1DE889C7-FAD6-4397-98E2-05D503484459}"/>
          </ac:grpSpMkLst>
        </pc:grpChg>
        <pc:picChg chg="add mod">
          <ac:chgData name="Rosa Flores Beneyto" userId="8ffd78d76a5f3516" providerId="LiveId" clId="{3B07ECCA-1FF1-460D-91BF-99AD50448B3A}" dt="2022-02-02T17:28:04.353" v="553" actId="26606"/>
          <ac:picMkLst>
            <pc:docMk/>
            <pc:sldMk cId="1970761571" sldId="277"/>
            <ac:picMk id="4" creationId="{CCC13377-ABCD-4302-8429-8DBDF3873D62}"/>
          </ac:picMkLst>
        </pc:picChg>
      </pc:sldChg>
      <pc:sldChg chg="addSp delSp modSp new mod setBg modClrScheme chgLayout">
        <pc:chgData name="Rosa Flores Beneyto" userId="8ffd78d76a5f3516" providerId="LiveId" clId="{3B07ECCA-1FF1-460D-91BF-99AD50448B3A}" dt="2022-02-02T17:49:26.751" v="615"/>
        <pc:sldMkLst>
          <pc:docMk/>
          <pc:sldMk cId="2435691268" sldId="278"/>
        </pc:sldMkLst>
        <pc:spChg chg="del mod">
          <ac:chgData name="Rosa Flores Beneyto" userId="8ffd78d76a5f3516" providerId="LiveId" clId="{3B07ECCA-1FF1-460D-91BF-99AD50448B3A}" dt="2022-02-02T17:47:03.439" v="569" actId="700"/>
          <ac:spMkLst>
            <pc:docMk/>
            <pc:sldMk cId="2435691268" sldId="278"/>
            <ac:spMk id="2" creationId="{993B4379-E21A-413C-81AD-6E79AD73FEE2}"/>
          </ac:spMkLst>
        </pc:spChg>
        <pc:spChg chg="del">
          <ac:chgData name="Rosa Flores Beneyto" userId="8ffd78d76a5f3516" providerId="LiveId" clId="{3B07ECCA-1FF1-460D-91BF-99AD50448B3A}" dt="2022-02-02T17:47:03.439" v="569" actId="700"/>
          <ac:spMkLst>
            <pc:docMk/>
            <pc:sldMk cId="2435691268" sldId="278"/>
            <ac:spMk id="3" creationId="{3B03D30C-8E05-4FC1-B27F-573A1E93F7C7}"/>
          </ac:spMkLst>
        </pc:spChg>
        <pc:spChg chg="add del">
          <ac:chgData name="Rosa Flores Beneyto" userId="8ffd78d76a5f3516" providerId="LiveId" clId="{3B07ECCA-1FF1-460D-91BF-99AD50448B3A}" dt="2022-02-02T17:47:38.142" v="576" actId="26606"/>
          <ac:spMkLst>
            <pc:docMk/>
            <pc:sldMk cId="2435691268" sldId="278"/>
            <ac:spMk id="10" creationId="{32BC26D8-82FB-445E-AA49-62A77D7C1EE0}"/>
          </ac:spMkLst>
        </pc:spChg>
        <pc:spChg chg="add del">
          <ac:chgData name="Rosa Flores Beneyto" userId="8ffd78d76a5f3516" providerId="LiveId" clId="{3B07ECCA-1FF1-460D-91BF-99AD50448B3A}" dt="2022-02-02T17:47:38.142" v="576" actId="26606"/>
          <ac:spMkLst>
            <pc:docMk/>
            <pc:sldMk cId="2435691268" sldId="278"/>
            <ac:spMk id="12" creationId="{CB44330D-EA18-4254-AA95-EB49948539B8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14" creationId="{29FDB030-9B49-4CED-8CCD-4D99382388AC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15" creationId="{F3060C83-F051-4F0E-ABAD-AA0DFC48B218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16" creationId="{3783CA14-24A1-485C-8B30-D6A5D87987AD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17" creationId="{83C98ABE-055B-441F-B07E-44F97F083C39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18" creationId="{9A97C86A-04D6-40F7-AE84-31AB43E6A846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20" creationId="{FF9F2414-84E8-453E-B1F3-389FDE8192D9}"/>
          </ac:spMkLst>
        </pc:spChg>
        <pc:spChg chg="add del">
          <ac:chgData name="Rosa Flores Beneyto" userId="8ffd78d76a5f3516" providerId="LiveId" clId="{3B07ECCA-1FF1-460D-91BF-99AD50448B3A}" dt="2022-02-02T17:49:25.638" v="613" actId="26606"/>
          <ac:spMkLst>
            <pc:docMk/>
            <pc:sldMk cId="2435691268" sldId="278"/>
            <ac:spMk id="22" creationId="{3ECA69A1-7536-43AC-85EF-C7106179F5ED}"/>
          </ac:spMkLst>
        </pc:spChg>
        <pc:spChg chg="add del">
          <ac:chgData name="Rosa Flores Beneyto" userId="8ffd78d76a5f3516" providerId="LiveId" clId="{3B07ECCA-1FF1-460D-91BF-99AD50448B3A}" dt="2022-02-02T17:48:32.668" v="587" actId="26606"/>
          <ac:spMkLst>
            <pc:docMk/>
            <pc:sldMk cId="2435691268" sldId="278"/>
            <ac:spMk id="27" creationId="{A9F529C3-C941-49FD-8C67-82F134F64BDB}"/>
          </ac:spMkLst>
        </pc:spChg>
        <pc:spChg chg="add del">
          <ac:chgData name="Rosa Flores Beneyto" userId="8ffd78d76a5f3516" providerId="LiveId" clId="{3B07ECCA-1FF1-460D-91BF-99AD50448B3A}" dt="2022-02-02T17:48:32.668" v="587" actId="26606"/>
          <ac:spMkLst>
            <pc:docMk/>
            <pc:sldMk cId="2435691268" sldId="278"/>
            <ac:spMk id="29" creationId="{20586029-32A0-47E5-9AEC-AE3ABA6B94D0}"/>
          </ac:spMkLst>
        </pc:spChg>
        <pc:spChg chg="add del">
          <ac:chgData name="Rosa Flores Beneyto" userId="8ffd78d76a5f3516" providerId="LiveId" clId="{3B07ECCA-1FF1-460D-91BF-99AD50448B3A}" dt="2022-02-02T17:48:36.722" v="589" actId="26606"/>
          <ac:spMkLst>
            <pc:docMk/>
            <pc:sldMk cId="2435691268" sldId="278"/>
            <ac:spMk id="33" creationId="{664E23E2-7440-4E36-A67B-0F88C5F7E185}"/>
          </ac:spMkLst>
        </pc:spChg>
        <pc:spChg chg="add del">
          <ac:chgData name="Rosa Flores Beneyto" userId="8ffd78d76a5f3516" providerId="LiveId" clId="{3B07ECCA-1FF1-460D-91BF-99AD50448B3A}" dt="2022-02-02T17:48:36.722" v="589" actId="26606"/>
          <ac:spMkLst>
            <pc:docMk/>
            <pc:sldMk cId="2435691268" sldId="278"/>
            <ac:spMk id="34" creationId="{B06949AE-010D-4C18-8AED-7872085ADD57}"/>
          </ac:spMkLst>
        </pc:spChg>
        <pc:spChg chg="add del">
          <ac:chgData name="Rosa Flores Beneyto" userId="8ffd78d76a5f3516" providerId="LiveId" clId="{3B07ECCA-1FF1-460D-91BF-99AD50448B3A}" dt="2022-02-02T17:48:36.722" v="589" actId="26606"/>
          <ac:spMkLst>
            <pc:docMk/>
            <pc:sldMk cId="2435691268" sldId="278"/>
            <ac:spMk id="35" creationId="{FE54AADB-50C7-4293-94C0-27361A32B8CF}"/>
          </ac:spMkLst>
        </pc:spChg>
        <pc:picChg chg="add mod ord">
          <ac:chgData name="Rosa Flores Beneyto" userId="8ffd78d76a5f3516" providerId="LiveId" clId="{3B07ECCA-1FF1-460D-91BF-99AD50448B3A}" dt="2022-02-02T17:49:25.638" v="613" actId="26606"/>
          <ac:picMkLst>
            <pc:docMk/>
            <pc:sldMk cId="2435691268" sldId="278"/>
            <ac:picMk id="5" creationId="{C628C427-B1CB-4A32-BAFB-068F8ECFC1F1}"/>
          </ac:picMkLst>
        </pc:picChg>
        <pc:picChg chg="add del mod">
          <ac:chgData name="Rosa Flores Beneyto" userId="8ffd78d76a5f3516" providerId="LiveId" clId="{3B07ECCA-1FF1-460D-91BF-99AD50448B3A}" dt="2022-02-02T17:49:26.751" v="615"/>
          <ac:picMkLst>
            <pc:docMk/>
            <pc:sldMk cId="2435691268" sldId="278"/>
            <ac:picMk id="7" creationId="{23602084-EA21-404A-B730-39F6251ED41B}"/>
          </ac:picMkLst>
        </pc:picChg>
        <pc:cxnChg chg="add del">
          <ac:chgData name="Rosa Flores Beneyto" userId="8ffd78d76a5f3516" providerId="LiveId" clId="{3B07ECCA-1FF1-460D-91BF-99AD50448B3A}" dt="2022-02-02T17:48:32.668" v="587" actId="26606"/>
          <ac:cxnSpMkLst>
            <pc:docMk/>
            <pc:sldMk cId="2435691268" sldId="278"/>
            <ac:cxnSpMk id="31" creationId="{8C730EAB-A532-4295-A302-FB4B90DB9F5E}"/>
          </ac:cxnSpMkLst>
        </pc:cxnChg>
      </pc:sldChg>
      <pc:sldChg chg="addSp delSp modSp new mod setBg modClrScheme delDesignElem chgLayout">
        <pc:chgData name="Rosa Flores Beneyto" userId="8ffd78d76a5f3516" providerId="LiveId" clId="{3B07ECCA-1FF1-460D-91BF-99AD50448B3A}" dt="2022-02-02T17:50:04.146" v="621" actId="700"/>
        <pc:sldMkLst>
          <pc:docMk/>
          <pc:sldMk cId="3673233020" sldId="279"/>
        </pc:sldMkLst>
        <pc:spChg chg="add del mod ord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4" creationId="{BA693CE8-2BCB-4BA1-8C86-467204FED914}"/>
          </ac:spMkLst>
        </pc:spChg>
        <pc:spChg chg="add del mod ord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5" creationId="{5FDFEFFC-CA70-4966-BA6A-13B0C390C1CB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8" creationId="{F3060C83-F051-4F0E-ABAD-AA0DFC48B218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10" creationId="{83C98ABE-055B-441F-B07E-44F97F083C39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12" creationId="{29FDB030-9B49-4CED-8CCD-4D99382388AC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14" creationId="{3783CA14-24A1-485C-8B30-D6A5D87987AD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16" creationId="{9A97C86A-04D6-40F7-AE84-31AB43E6A846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18" creationId="{FF9F2414-84E8-453E-B1F3-389FDE8192D9}"/>
          </ac:spMkLst>
        </pc:spChg>
        <pc:spChg chg="add del">
          <ac:chgData name="Rosa Flores Beneyto" userId="8ffd78d76a5f3516" providerId="LiveId" clId="{3B07ECCA-1FF1-460D-91BF-99AD50448B3A}" dt="2022-02-02T17:50:04.146" v="621" actId="700"/>
          <ac:spMkLst>
            <pc:docMk/>
            <pc:sldMk cId="3673233020" sldId="279"/>
            <ac:spMk id="20" creationId="{3ECA69A1-7536-43AC-85EF-C7106179F5ED}"/>
          </ac:spMkLst>
        </pc:spChg>
        <pc:picChg chg="add mod">
          <ac:chgData name="Rosa Flores Beneyto" userId="8ffd78d76a5f3516" providerId="LiveId" clId="{3B07ECCA-1FF1-460D-91BF-99AD50448B3A}" dt="2022-02-02T17:48:02.821" v="582" actId="26606"/>
          <ac:picMkLst>
            <pc:docMk/>
            <pc:sldMk cId="3673233020" sldId="279"/>
            <ac:picMk id="3" creationId="{53E828BE-B7A6-47A1-81ED-C993593D8D5E}"/>
          </ac:picMkLst>
        </pc:picChg>
      </pc:sldChg>
      <pc:sldChg chg="addSp delSp modSp new mod setBg">
        <pc:chgData name="Rosa Flores Beneyto" userId="8ffd78d76a5f3516" providerId="LiveId" clId="{3B07ECCA-1FF1-460D-91BF-99AD50448B3A}" dt="2022-02-02T18:23:09.701" v="638" actId="26606"/>
        <pc:sldMkLst>
          <pc:docMk/>
          <pc:sldMk cId="3232948444" sldId="280"/>
        </pc:sldMkLst>
        <pc:spChg chg="add del">
          <ac:chgData name="Rosa Flores Beneyto" userId="8ffd78d76a5f3516" providerId="LiveId" clId="{3B07ECCA-1FF1-460D-91BF-99AD50448B3A}" dt="2022-02-02T18:23:07.458" v="637" actId="26606"/>
          <ac:spMkLst>
            <pc:docMk/>
            <pc:sldMk cId="3232948444" sldId="280"/>
            <ac:spMk id="5" creationId="{42A4FC2C-047E-45A5-965D-8E1E3BF09BC6}"/>
          </ac:spMkLst>
        </pc:spChg>
        <pc:spChg chg="add">
          <ac:chgData name="Rosa Flores Beneyto" userId="8ffd78d76a5f3516" providerId="LiveId" clId="{3B07ECCA-1FF1-460D-91BF-99AD50448B3A}" dt="2022-02-02T18:23:09.701" v="638" actId="26606"/>
          <ac:spMkLst>
            <pc:docMk/>
            <pc:sldMk cId="3232948444" sldId="280"/>
            <ac:spMk id="6" creationId="{32BC26D8-82FB-445E-AA49-62A77D7C1EE0}"/>
          </ac:spMkLst>
        </pc:spChg>
        <pc:spChg chg="add del">
          <ac:chgData name="Rosa Flores Beneyto" userId="8ffd78d76a5f3516" providerId="LiveId" clId="{3B07ECCA-1FF1-460D-91BF-99AD50448B3A}" dt="2022-02-02T18:22:27.507" v="629" actId="26606"/>
          <ac:spMkLst>
            <pc:docMk/>
            <pc:sldMk cId="3232948444" sldId="280"/>
            <ac:spMk id="8" creationId="{42A4FC2C-047E-45A5-965D-8E1E3BF09BC6}"/>
          </ac:spMkLst>
        </pc:spChg>
        <pc:spChg chg="add">
          <ac:chgData name="Rosa Flores Beneyto" userId="8ffd78d76a5f3516" providerId="LiveId" clId="{3B07ECCA-1FF1-460D-91BF-99AD50448B3A}" dt="2022-02-02T18:23:09.701" v="638" actId="26606"/>
          <ac:spMkLst>
            <pc:docMk/>
            <pc:sldMk cId="3232948444" sldId="280"/>
            <ac:spMk id="10" creationId="{CB44330D-EA18-4254-AA95-EB49948539B8}"/>
          </ac:spMkLst>
        </pc:spChg>
        <pc:picChg chg="add mod">
          <ac:chgData name="Rosa Flores Beneyto" userId="8ffd78d76a5f3516" providerId="LiveId" clId="{3B07ECCA-1FF1-460D-91BF-99AD50448B3A}" dt="2022-02-02T18:23:07.458" v="637" actId="26606"/>
          <ac:picMkLst>
            <pc:docMk/>
            <pc:sldMk cId="3232948444" sldId="280"/>
            <ac:picMk id="3" creationId="{0ADD55BB-DC1D-43A0-8576-688F4DA337E7}"/>
          </ac:picMkLst>
        </pc:picChg>
      </pc:sldChg>
      <pc:sldChg chg="addSp modSp new mod setBg">
        <pc:chgData name="Rosa Flores Beneyto" userId="8ffd78d76a5f3516" providerId="LiveId" clId="{3B07ECCA-1FF1-460D-91BF-99AD50448B3A}" dt="2022-02-02T18:23:13.749" v="639" actId="26606"/>
        <pc:sldMkLst>
          <pc:docMk/>
          <pc:sldMk cId="2510149707" sldId="281"/>
        </pc:sldMkLst>
        <pc:spChg chg="add">
          <ac:chgData name="Rosa Flores Beneyto" userId="8ffd78d76a5f3516" providerId="LiveId" clId="{3B07ECCA-1FF1-460D-91BF-99AD50448B3A}" dt="2022-02-02T18:23:13.749" v="639" actId="26606"/>
          <ac:spMkLst>
            <pc:docMk/>
            <pc:sldMk cId="2510149707" sldId="281"/>
            <ac:spMk id="8" creationId="{32BC26D8-82FB-445E-AA49-62A77D7C1EE0}"/>
          </ac:spMkLst>
        </pc:spChg>
        <pc:spChg chg="add">
          <ac:chgData name="Rosa Flores Beneyto" userId="8ffd78d76a5f3516" providerId="LiveId" clId="{3B07ECCA-1FF1-460D-91BF-99AD50448B3A}" dt="2022-02-02T18:23:13.749" v="639" actId="26606"/>
          <ac:spMkLst>
            <pc:docMk/>
            <pc:sldMk cId="2510149707" sldId="281"/>
            <ac:spMk id="10" creationId="{CB44330D-EA18-4254-AA95-EB49948539B8}"/>
          </ac:spMkLst>
        </pc:spChg>
        <pc:picChg chg="add mod">
          <ac:chgData name="Rosa Flores Beneyto" userId="8ffd78d76a5f3516" providerId="LiveId" clId="{3B07ECCA-1FF1-460D-91BF-99AD50448B3A}" dt="2022-02-02T18:22:44.009" v="635" actId="26606"/>
          <ac:picMkLst>
            <pc:docMk/>
            <pc:sldMk cId="2510149707" sldId="281"/>
            <ac:picMk id="3" creationId="{3A993B1B-2769-4496-84BD-E4CD8FA5F1F4}"/>
          </ac:picMkLst>
        </pc:picChg>
      </pc:sldChg>
      <pc:sldChg chg="addSp modSp new mod setBg modClrScheme chgLayout">
        <pc:chgData name="Rosa Flores Beneyto" userId="8ffd78d76a5f3516" providerId="LiveId" clId="{3B07ECCA-1FF1-460D-91BF-99AD50448B3A}" dt="2022-02-02T18:43:32.767" v="953" actId="14100"/>
        <pc:sldMkLst>
          <pc:docMk/>
          <pc:sldMk cId="671566112" sldId="282"/>
        </pc:sldMkLst>
        <pc:spChg chg="add mod">
          <ac:chgData name="Rosa Flores Beneyto" userId="8ffd78d76a5f3516" providerId="LiveId" clId="{3B07ECCA-1FF1-460D-91BF-99AD50448B3A}" dt="2022-02-02T18:43:19.939" v="952" actId="26606"/>
          <ac:spMkLst>
            <pc:docMk/>
            <pc:sldMk cId="671566112" sldId="282"/>
            <ac:spMk id="2" creationId="{5C717879-ADA4-401A-AC8F-69883416D732}"/>
          </ac:spMkLst>
        </pc:spChg>
        <pc:spChg chg="add mod">
          <ac:chgData name="Rosa Flores Beneyto" userId="8ffd78d76a5f3516" providerId="LiveId" clId="{3B07ECCA-1FF1-460D-91BF-99AD50448B3A}" dt="2022-02-02T18:43:32.767" v="953" actId="14100"/>
          <ac:spMkLst>
            <pc:docMk/>
            <pc:sldMk cId="671566112" sldId="282"/>
            <ac:spMk id="3" creationId="{C7C2D657-BEC1-4F63-8313-1128AAB9E159}"/>
          </ac:spMkLst>
        </pc:spChg>
        <pc:spChg chg="add">
          <ac:chgData name="Rosa Flores Beneyto" userId="8ffd78d76a5f3516" providerId="LiveId" clId="{3B07ECCA-1FF1-460D-91BF-99AD50448B3A}" dt="2022-02-02T18:43:19.939" v="952" actId="26606"/>
          <ac:spMkLst>
            <pc:docMk/>
            <pc:sldMk cId="671566112" sldId="282"/>
            <ac:spMk id="8" creationId="{18873D23-2DCF-4B31-A009-95721C06E8E1}"/>
          </ac:spMkLst>
        </pc:spChg>
        <pc:spChg chg="add">
          <ac:chgData name="Rosa Flores Beneyto" userId="8ffd78d76a5f3516" providerId="LiveId" clId="{3B07ECCA-1FF1-460D-91BF-99AD50448B3A}" dt="2022-02-02T18:43:19.939" v="952" actId="26606"/>
          <ac:spMkLst>
            <pc:docMk/>
            <pc:sldMk cId="671566112" sldId="282"/>
            <ac:spMk id="10" creationId="{C13EF075-D4EF-4929-ADBC-91B27DA19955}"/>
          </ac:spMkLst>
        </pc:spChg>
        <pc:grpChg chg="add">
          <ac:chgData name="Rosa Flores Beneyto" userId="8ffd78d76a5f3516" providerId="LiveId" clId="{3B07ECCA-1FF1-460D-91BF-99AD50448B3A}" dt="2022-02-02T18:43:19.939" v="952" actId="26606"/>
          <ac:grpSpMkLst>
            <pc:docMk/>
            <pc:sldMk cId="671566112" sldId="282"/>
            <ac:grpSpMk id="12" creationId="{DAA26DFA-AAB2-4973-9C17-16D587C7B198}"/>
          </ac:grpSpMkLst>
        </pc:grpChg>
      </pc:sldChg>
      <pc:sldChg chg="addSp delSp modSp new mod setBg modClrScheme chgLayout">
        <pc:chgData name="Rosa Flores Beneyto" userId="8ffd78d76a5f3516" providerId="LiveId" clId="{3B07ECCA-1FF1-460D-91BF-99AD50448B3A}" dt="2022-02-06T10:55:56.080" v="1191" actId="26606"/>
        <pc:sldMkLst>
          <pc:docMk/>
          <pc:sldMk cId="2006854914" sldId="283"/>
        </pc:sldMkLst>
        <pc:spChg chg="del mod">
          <ac:chgData name="Rosa Flores Beneyto" userId="8ffd78d76a5f3516" providerId="LiveId" clId="{3B07ECCA-1FF1-460D-91BF-99AD50448B3A}" dt="2022-02-02T19:39:36.892" v="1002" actId="700"/>
          <ac:spMkLst>
            <pc:docMk/>
            <pc:sldMk cId="2006854914" sldId="283"/>
            <ac:spMk id="2" creationId="{7E0C5B5B-808A-4E10-87B9-D20CE5B5698C}"/>
          </ac:spMkLst>
        </pc:spChg>
        <pc:spChg chg="del mod">
          <ac:chgData name="Rosa Flores Beneyto" userId="8ffd78d76a5f3516" providerId="LiveId" clId="{3B07ECCA-1FF1-460D-91BF-99AD50448B3A}" dt="2022-02-02T19:39:36.892" v="1002" actId="700"/>
          <ac:spMkLst>
            <pc:docMk/>
            <pc:sldMk cId="2006854914" sldId="283"/>
            <ac:spMk id="3" creationId="{B98B8C69-7B37-4D0C-83FC-AC25BA9D7779}"/>
          </ac:spMkLst>
        </pc:spChg>
        <pc:spChg chg="add">
          <ac:chgData name="Rosa Flores Beneyto" userId="8ffd78d76a5f3516" providerId="LiveId" clId="{3B07ECCA-1FF1-460D-91BF-99AD50448B3A}" dt="2022-02-06T10:55:56.080" v="1191" actId="26606"/>
          <ac:spMkLst>
            <pc:docMk/>
            <pc:sldMk cId="2006854914" sldId="283"/>
            <ac:spMk id="8" creationId="{42A4FC2C-047E-45A5-965D-8E1E3BF09BC6}"/>
          </ac:spMkLst>
        </pc:spChg>
        <pc:picChg chg="add mod">
          <ac:chgData name="Rosa Flores Beneyto" userId="8ffd78d76a5f3516" providerId="LiveId" clId="{3B07ECCA-1FF1-460D-91BF-99AD50448B3A}" dt="2022-02-06T10:55:56.080" v="1191" actId="26606"/>
          <ac:picMkLst>
            <pc:docMk/>
            <pc:sldMk cId="2006854914" sldId="283"/>
            <ac:picMk id="3" creationId="{B7B6E5E5-4E84-4843-AC64-7C37F3FA2110}"/>
          </ac:picMkLst>
        </pc:picChg>
        <pc:picChg chg="add del mod">
          <ac:chgData name="Rosa Flores Beneyto" userId="8ffd78d76a5f3516" providerId="LiveId" clId="{3B07ECCA-1FF1-460D-91BF-99AD50448B3A}" dt="2022-02-06T10:55:51.962" v="1187" actId="478"/>
          <ac:picMkLst>
            <pc:docMk/>
            <pc:sldMk cId="2006854914" sldId="283"/>
            <ac:picMk id="5" creationId="{81C1C8CB-6CF3-4983-B8D3-10BDB0E6337E}"/>
          </ac:picMkLst>
        </pc:picChg>
      </pc:sldChg>
      <pc:sldChg chg="addSp delSp modSp new mod setBg">
        <pc:chgData name="Rosa Flores Beneyto" userId="8ffd78d76a5f3516" providerId="LiveId" clId="{3B07ECCA-1FF1-460D-91BF-99AD50448B3A}" dt="2022-02-06T10:56:37.728" v="1196" actId="26606"/>
        <pc:sldMkLst>
          <pc:docMk/>
          <pc:sldMk cId="3278788807" sldId="284"/>
        </pc:sldMkLst>
        <pc:spChg chg="add del">
          <ac:chgData name="Rosa Flores Beneyto" userId="8ffd78d76a5f3516" providerId="LiveId" clId="{3B07ECCA-1FF1-460D-91BF-99AD50448B3A}" dt="2022-02-06T10:56:37.728" v="1196" actId="26606"/>
          <ac:spMkLst>
            <pc:docMk/>
            <pc:sldMk cId="3278788807" sldId="284"/>
            <ac:spMk id="8" creationId="{42A4FC2C-047E-45A5-965D-8E1E3BF09BC6}"/>
          </ac:spMkLst>
        </pc:spChg>
        <pc:spChg chg="add">
          <ac:chgData name="Rosa Flores Beneyto" userId="8ffd78d76a5f3516" providerId="LiveId" clId="{3B07ECCA-1FF1-460D-91BF-99AD50448B3A}" dt="2022-02-06T10:56:37.728" v="1196" actId="26606"/>
          <ac:spMkLst>
            <pc:docMk/>
            <pc:sldMk cId="3278788807" sldId="284"/>
            <ac:spMk id="13" creationId="{42A4FC2C-047E-45A5-965D-8E1E3BF09BC6}"/>
          </ac:spMkLst>
        </pc:spChg>
        <pc:picChg chg="add del mod">
          <ac:chgData name="Rosa Flores Beneyto" userId="8ffd78d76a5f3516" providerId="LiveId" clId="{3B07ECCA-1FF1-460D-91BF-99AD50448B3A}" dt="2022-02-06T10:56:33.414" v="1192" actId="478"/>
          <ac:picMkLst>
            <pc:docMk/>
            <pc:sldMk cId="3278788807" sldId="284"/>
            <ac:picMk id="3" creationId="{8A776500-86A6-4986-9A95-BDAB843A89F6}"/>
          </ac:picMkLst>
        </pc:picChg>
        <pc:picChg chg="add mod">
          <ac:chgData name="Rosa Flores Beneyto" userId="8ffd78d76a5f3516" providerId="LiveId" clId="{3B07ECCA-1FF1-460D-91BF-99AD50448B3A}" dt="2022-02-06T10:56:37.728" v="1196" actId="26606"/>
          <ac:picMkLst>
            <pc:docMk/>
            <pc:sldMk cId="3278788807" sldId="284"/>
            <ac:picMk id="4" creationId="{AF6EEFFE-B341-4402-B2F3-ED9C25DC39DF}"/>
          </ac:picMkLst>
        </pc:picChg>
      </pc:sldChg>
      <pc:sldChg chg="addSp delSp modSp new mod setBg">
        <pc:chgData name="Rosa Flores Beneyto" userId="8ffd78d76a5f3516" providerId="LiveId" clId="{3B07ECCA-1FF1-460D-91BF-99AD50448B3A}" dt="2022-02-06T10:57:18.052" v="1201" actId="26606"/>
        <pc:sldMkLst>
          <pc:docMk/>
          <pc:sldMk cId="2526531602" sldId="285"/>
        </pc:sldMkLst>
        <pc:spChg chg="add del">
          <ac:chgData name="Rosa Flores Beneyto" userId="8ffd78d76a5f3516" providerId="LiveId" clId="{3B07ECCA-1FF1-460D-91BF-99AD50448B3A}" dt="2022-02-06T10:57:18.052" v="1201" actId="26606"/>
          <ac:spMkLst>
            <pc:docMk/>
            <pc:sldMk cId="2526531602" sldId="285"/>
            <ac:spMk id="5" creationId="{42A4FC2C-047E-45A5-965D-8E1E3BF09BC6}"/>
          </ac:spMkLst>
        </pc:spChg>
        <pc:spChg chg="add del">
          <ac:chgData name="Rosa Flores Beneyto" userId="8ffd78d76a5f3516" providerId="LiveId" clId="{3B07ECCA-1FF1-460D-91BF-99AD50448B3A}" dt="2022-02-04T15:48:49.262" v="1016" actId="26606"/>
          <ac:spMkLst>
            <pc:docMk/>
            <pc:sldMk cId="2526531602" sldId="285"/>
            <ac:spMk id="8" creationId="{42A4FC2C-047E-45A5-965D-8E1E3BF09BC6}"/>
          </ac:spMkLst>
        </pc:spChg>
        <pc:spChg chg="add">
          <ac:chgData name="Rosa Flores Beneyto" userId="8ffd78d76a5f3516" providerId="LiveId" clId="{3B07ECCA-1FF1-460D-91BF-99AD50448B3A}" dt="2022-02-06T10:57:18.052" v="1201" actId="26606"/>
          <ac:spMkLst>
            <pc:docMk/>
            <pc:sldMk cId="2526531602" sldId="285"/>
            <ac:spMk id="10" creationId="{42A4FC2C-047E-45A5-965D-8E1E3BF09BC6}"/>
          </ac:spMkLst>
        </pc:spChg>
        <pc:picChg chg="add del mod">
          <ac:chgData name="Rosa Flores Beneyto" userId="8ffd78d76a5f3516" providerId="LiveId" clId="{3B07ECCA-1FF1-460D-91BF-99AD50448B3A}" dt="2022-02-06T10:57:15.078" v="1197" actId="478"/>
          <ac:picMkLst>
            <pc:docMk/>
            <pc:sldMk cId="2526531602" sldId="285"/>
            <ac:picMk id="3" creationId="{2AAD9051-B3E1-4B5D-A439-60CBE470D0C8}"/>
          </ac:picMkLst>
        </pc:picChg>
        <pc:picChg chg="add mod">
          <ac:chgData name="Rosa Flores Beneyto" userId="8ffd78d76a5f3516" providerId="LiveId" clId="{3B07ECCA-1FF1-460D-91BF-99AD50448B3A}" dt="2022-02-06T10:57:18.052" v="1201" actId="26606"/>
          <ac:picMkLst>
            <pc:docMk/>
            <pc:sldMk cId="2526531602" sldId="285"/>
            <ac:picMk id="4" creationId="{FD5B0C9F-42CC-4945-B4B5-42697B120F13}"/>
          </ac:picMkLst>
        </pc:picChg>
      </pc:sldChg>
      <pc:sldChg chg="addSp delSp modSp new mod setBg">
        <pc:chgData name="Rosa Flores Beneyto" userId="8ffd78d76a5f3516" providerId="LiveId" clId="{3B07ECCA-1FF1-460D-91BF-99AD50448B3A}" dt="2022-02-06T10:58:26.046" v="1206" actId="26606"/>
        <pc:sldMkLst>
          <pc:docMk/>
          <pc:sldMk cId="3805882618" sldId="286"/>
        </pc:sldMkLst>
        <pc:spChg chg="add del">
          <ac:chgData name="Rosa Flores Beneyto" userId="8ffd78d76a5f3516" providerId="LiveId" clId="{3B07ECCA-1FF1-460D-91BF-99AD50448B3A}" dt="2022-02-06T10:07:07.031" v="1023" actId="26606"/>
          <ac:spMkLst>
            <pc:docMk/>
            <pc:sldMk cId="3805882618" sldId="286"/>
            <ac:spMk id="8" creationId="{42A4FC2C-047E-45A5-965D-8E1E3BF09BC6}"/>
          </ac:spMkLst>
        </pc:spChg>
        <pc:spChg chg="add">
          <ac:chgData name="Rosa Flores Beneyto" userId="8ffd78d76a5f3516" providerId="LiveId" clId="{3B07ECCA-1FF1-460D-91BF-99AD50448B3A}" dt="2022-02-06T10:58:26.046" v="1206" actId="26606"/>
          <ac:spMkLst>
            <pc:docMk/>
            <pc:sldMk cId="3805882618" sldId="286"/>
            <ac:spMk id="10" creationId="{42A4FC2C-047E-45A5-965D-8E1E3BF09BC6}"/>
          </ac:spMkLst>
        </pc:spChg>
        <pc:picChg chg="add del mod">
          <ac:chgData name="Rosa Flores Beneyto" userId="8ffd78d76a5f3516" providerId="LiveId" clId="{3B07ECCA-1FF1-460D-91BF-99AD50448B3A}" dt="2022-02-06T10:58:19.251" v="1202" actId="478"/>
          <ac:picMkLst>
            <pc:docMk/>
            <pc:sldMk cId="3805882618" sldId="286"/>
            <ac:picMk id="3" creationId="{478CA8E2-DF0B-48C3-82DC-3798D000EF29}"/>
          </ac:picMkLst>
        </pc:picChg>
        <pc:picChg chg="add mod">
          <ac:chgData name="Rosa Flores Beneyto" userId="8ffd78d76a5f3516" providerId="LiveId" clId="{3B07ECCA-1FF1-460D-91BF-99AD50448B3A}" dt="2022-02-06T10:58:26.046" v="1206" actId="26606"/>
          <ac:picMkLst>
            <pc:docMk/>
            <pc:sldMk cId="3805882618" sldId="286"/>
            <ac:picMk id="5" creationId="{21E54292-CC26-4513-898C-3E048B377916}"/>
          </ac:picMkLst>
        </pc:picChg>
      </pc:sldChg>
      <pc:sldChg chg="addSp delSp modSp new mod setBg">
        <pc:chgData name="Rosa Flores Beneyto" userId="8ffd78d76a5f3516" providerId="LiveId" clId="{3B07ECCA-1FF1-460D-91BF-99AD50448B3A}" dt="2022-02-06T10:58:57.191" v="1210" actId="962"/>
        <pc:sldMkLst>
          <pc:docMk/>
          <pc:sldMk cId="2173662023" sldId="287"/>
        </pc:sldMkLst>
        <pc:spChg chg="add">
          <ac:chgData name="Rosa Flores Beneyto" userId="8ffd78d76a5f3516" providerId="LiveId" clId="{3B07ECCA-1FF1-460D-91BF-99AD50448B3A}" dt="2022-02-06T10:23:14.538" v="1028" actId="26606"/>
          <ac:spMkLst>
            <pc:docMk/>
            <pc:sldMk cId="2173662023" sldId="287"/>
            <ac:spMk id="8" creationId="{42A4FC2C-047E-45A5-965D-8E1E3BF09BC6}"/>
          </ac:spMkLst>
        </pc:spChg>
        <pc:picChg chg="add del mod">
          <ac:chgData name="Rosa Flores Beneyto" userId="8ffd78d76a5f3516" providerId="LiveId" clId="{3B07ECCA-1FF1-460D-91BF-99AD50448B3A}" dt="2022-02-06T10:58:54.245" v="1207" actId="478"/>
          <ac:picMkLst>
            <pc:docMk/>
            <pc:sldMk cId="2173662023" sldId="287"/>
            <ac:picMk id="3" creationId="{49DC6A22-592F-4578-9484-ED97D442E235}"/>
          </ac:picMkLst>
        </pc:picChg>
        <pc:picChg chg="add mod">
          <ac:chgData name="Rosa Flores Beneyto" userId="8ffd78d76a5f3516" providerId="LiveId" clId="{3B07ECCA-1FF1-460D-91BF-99AD50448B3A}" dt="2022-02-06T10:58:57.191" v="1210" actId="962"/>
          <ac:picMkLst>
            <pc:docMk/>
            <pc:sldMk cId="2173662023" sldId="287"/>
            <ac:picMk id="5" creationId="{D4516CA0-2129-4F6F-95CB-0556A3AD59CA}"/>
          </ac:picMkLst>
        </pc:picChg>
      </pc:sldChg>
      <pc:sldChg chg="addSp delSp modSp new mod setBg">
        <pc:chgData name="Rosa Flores Beneyto" userId="8ffd78d76a5f3516" providerId="LiveId" clId="{3B07ECCA-1FF1-460D-91BF-99AD50448B3A}" dt="2022-02-06T10:59:45.118" v="1216" actId="26606"/>
        <pc:sldMkLst>
          <pc:docMk/>
          <pc:sldMk cId="1575953894" sldId="288"/>
        </pc:sldMkLst>
        <pc:spChg chg="add del">
          <ac:chgData name="Rosa Flores Beneyto" userId="8ffd78d76a5f3516" providerId="LiveId" clId="{3B07ECCA-1FF1-460D-91BF-99AD50448B3A}" dt="2022-02-06T10:35:53.399" v="1036" actId="26606"/>
          <ac:spMkLst>
            <pc:docMk/>
            <pc:sldMk cId="1575953894" sldId="288"/>
            <ac:spMk id="8" creationId="{42A4FC2C-047E-45A5-965D-8E1E3BF09BC6}"/>
          </ac:spMkLst>
        </pc:spChg>
        <pc:spChg chg="add del">
          <ac:chgData name="Rosa Flores Beneyto" userId="8ffd78d76a5f3516" providerId="LiveId" clId="{3B07ECCA-1FF1-460D-91BF-99AD50448B3A}" dt="2022-02-06T10:59:45.118" v="1216" actId="26606"/>
          <ac:spMkLst>
            <pc:docMk/>
            <pc:sldMk cId="1575953894" sldId="288"/>
            <ac:spMk id="10" creationId="{42A4FC2C-047E-45A5-965D-8E1E3BF09BC6}"/>
          </ac:spMkLst>
        </pc:spChg>
        <pc:picChg chg="add del mod">
          <ac:chgData name="Rosa Flores Beneyto" userId="8ffd78d76a5f3516" providerId="LiveId" clId="{3B07ECCA-1FF1-460D-91BF-99AD50448B3A}" dt="2022-02-06T10:59:28.238" v="1211" actId="478"/>
          <ac:picMkLst>
            <pc:docMk/>
            <pc:sldMk cId="1575953894" sldId="288"/>
            <ac:picMk id="3" creationId="{F8284318-B44A-4497-8B9B-D94F8C69A17F}"/>
          </ac:picMkLst>
        </pc:picChg>
        <pc:picChg chg="add mod">
          <ac:chgData name="Rosa Flores Beneyto" userId="8ffd78d76a5f3516" providerId="LiveId" clId="{3B07ECCA-1FF1-460D-91BF-99AD50448B3A}" dt="2022-02-06T10:59:45.118" v="1216" actId="26606"/>
          <ac:picMkLst>
            <pc:docMk/>
            <pc:sldMk cId="1575953894" sldId="288"/>
            <ac:picMk id="5" creationId="{9D6F9000-7B79-4063-A0E2-1264CD10741C}"/>
          </ac:picMkLst>
        </pc:picChg>
      </pc:sldChg>
      <pc:sldChg chg="new del">
        <pc:chgData name="Rosa Flores Beneyto" userId="8ffd78d76a5f3516" providerId="LiveId" clId="{3B07ECCA-1FF1-460D-91BF-99AD50448B3A}" dt="2022-02-06T10:51:22.837" v="1175" actId="2696"/>
        <pc:sldMkLst>
          <pc:docMk/>
          <pc:sldMk cId="1391649383" sldId="289"/>
        </pc:sldMkLst>
      </pc:sldChg>
      <pc:sldChg chg="addSp modSp new mod setBg modClrScheme chgLayout">
        <pc:chgData name="Rosa Flores Beneyto" userId="8ffd78d76a5f3516" providerId="LiveId" clId="{3B07ECCA-1FF1-460D-91BF-99AD50448B3A}" dt="2022-02-06T10:49:46.138" v="1156" actId="26606"/>
        <pc:sldMkLst>
          <pc:docMk/>
          <pc:sldMk cId="2126631193" sldId="290"/>
        </pc:sldMkLst>
        <pc:spChg chg="add mod">
          <ac:chgData name="Rosa Flores Beneyto" userId="8ffd78d76a5f3516" providerId="LiveId" clId="{3B07ECCA-1FF1-460D-91BF-99AD50448B3A}" dt="2022-02-06T10:49:46.138" v="1156" actId="26606"/>
          <ac:spMkLst>
            <pc:docMk/>
            <pc:sldMk cId="2126631193" sldId="290"/>
            <ac:spMk id="2" creationId="{B4ADFA85-1C2D-4E71-AB61-37BFEFBBD89C}"/>
          </ac:spMkLst>
        </pc:spChg>
        <pc:spChg chg="add mod">
          <ac:chgData name="Rosa Flores Beneyto" userId="8ffd78d76a5f3516" providerId="LiveId" clId="{3B07ECCA-1FF1-460D-91BF-99AD50448B3A}" dt="2022-02-06T10:49:46.138" v="1156" actId="26606"/>
          <ac:spMkLst>
            <pc:docMk/>
            <pc:sldMk cId="2126631193" sldId="290"/>
            <ac:spMk id="3" creationId="{1B7EC842-3D69-4F59-90A4-744211C842DE}"/>
          </ac:spMkLst>
        </pc:spChg>
        <pc:spChg chg="add">
          <ac:chgData name="Rosa Flores Beneyto" userId="8ffd78d76a5f3516" providerId="LiveId" clId="{3B07ECCA-1FF1-460D-91BF-99AD50448B3A}" dt="2022-02-06T10:49:46.138" v="1156" actId="26606"/>
          <ac:spMkLst>
            <pc:docMk/>
            <pc:sldMk cId="2126631193" sldId="290"/>
            <ac:spMk id="8" creationId="{907EF6B7-1338-4443-8C46-6A318D952DFD}"/>
          </ac:spMkLst>
        </pc:spChg>
        <pc:spChg chg="add">
          <ac:chgData name="Rosa Flores Beneyto" userId="8ffd78d76a5f3516" providerId="LiveId" clId="{3B07ECCA-1FF1-460D-91BF-99AD50448B3A}" dt="2022-02-06T10:49:46.138" v="1156" actId="26606"/>
          <ac:spMkLst>
            <pc:docMk/>
            <pc:sldMk cId="2126631193" sldId="290"/>
            <ac:spMk id="10" creationId="{DAAE4CDD-124C-4DCF-9584-B6033B545DD5}"/>
          </ac:spMkLst>
        </pc:spChg>
        <pc:spChg chg="add">
          <ac:chgData name="Rosa Flores Beneyto" userId="8ffd78d76a5f3516" providerId="LiveId" clId="{3B07ECCA-1FF1-460D-91BF-99AD50448B3A}" dt="2022-02-06T10:49:46.138" v="1156" actId="26606"/>
          <ac:spMkLst>
            <pc:docMk/>
            <pc:sldMk cId="2126631193" sldId="290"/>
            <ac:spMk id="12" creationId="{081E4A58-353D-44AE-B2FC-2A74E2E400F7}"/>
          </ac:spMkLst>
        </pc:spChg>
      </pc:sldChg>
      <pc:sldChg chg="addSp delSp modSp new mod setBg">
        <pc:chgData name="Rosa Flores Beneyto" userId="8ffd78d76a5f3516" providerId="LiveId" clId="{3B07ECCA-1FF1-460D-91BF-99AD50448B3A}" dt="2022-02-06T10:52:19.872" v="1186" actId="14100"/>
        <pc:sldMkLst>
          <pc:docMk/>
          <pc:sldMk cId="1726652793" sldId="291"/>
        </pc:sldMkLst>
        <pc:spChg chg="mod">
          <ac:chgData name="Rosa Flores Beneyto" userId="8ffd78d76a5f3516" providerId="LiveId" clId="{3B07ECCA-1FF1-460D-91BF-99AD50448B3A}" dt="2022-02-06T10:51:47.919" v="1180" actId="26606"/>
          <ac:spMkLst>
            <pc:docMk/>
            <pc:sldMk cId="1726652793" sldId="291"/>
            <ac:spMk id="2" creationId="{52DCD722-5B72-490F-B36D-2D0CE4F3F397}"/>
          </ac:spMkLst>
        </pc:spChg>
        <pc:spChg chg="add del mod">
          <ac:chgData name="Rosa Flores Beneyto" userId="8ffd78d76a5f3516" providerId="LiveId" clId="{3B07ECCA-1FF1-460D-91BF-99AD50448B3A}" dt="2022-02-06T10:51:47.919" v="1180" actId="26606"/>
          <ac:spMkLst>
            <pc:docMk/>
            <pc:sldMk cId="1726652793" sldId="291"/>
            <ac:spMk id="3" creationId="{644A173E-4B3B-4968-908D-3594B623498C}"/>
          </ac:spMkLst>
        </pc:spChg>
        <pc:spChg chg="add del">
          <ac:chgData name="Rosa Flores Beneyto" userId="8ffd78d76a5f3516" providerId="LiveId" clId="{3B07ECCA-1FF1-460D-91BF-99AD50448B3A}" dt="2022-02-06T10:51:47.897" v="1179" actId="26606"/>
          <ac:spMkLst>
            <pc:docMk/>
            <pc:sldMk cId="1726652793" sldId="291"/>
            <ac:spMk id="9" creationId="{B819A166-7571-4003-A6B8-B62034C3ED30}"/>
          </ac:spMkLst>
        </pc:spChg>
        <pc:spChg chg="add">
          <ac:chgData name="Rosa Flores Beneyto" userId="8ffd78d76a5f3516" providerId="LiveId" clId="{3B07ECCA-1FF1-460D-91BF-99AD50448B3A}" dt="2022-02-06T10:51:47.919" v="1180" actId="26606"/>
          <ac:spMkLst>
            <pc:docMk/>
            <pc:sldMk cId="1726652793" sldId="291"/>
            <ac:spMk id="11" creationId="{B819A166-7571-4003-A6B8-B62034C3ED30}"/>
          </ac:spMkLst>
        </pc:spChg>
        <pc:graphicFrameChg chg="add del">
          <ac:chgData name="Rosa Flores Beneyto" userId="8ffd78d76a5f3516" providerId="LiveId" clId="{3B07ECCA-1FF1-460D-91BF-99AD50448B3A}" dt="2022-02-06T10:51:47.897" v="1179" actId="26606"/>
          <ac:graphicFrameMkLst>
            <pc:docMk/>
            <pc:sldMk cId="1726652793" sldId="291"/>
            <ac:graphicFrameMk id="5" creationId="{DD37DD3F-F4A3-4CCF-BB20-A32F24AA9F35}"/>
          </ac:graphicFrameMkLst>
        </pc:graphicFrameChg>
        <pc:graphicFrameChg chg="add mod modGraphic">
          <ac:chgData name="Rosa Flores Beneyto" userId="8ffd78d76a5f3516" providerId="LiveId" clId="{3B07ECCA-1FF1-460D-91BF-99AD50448B3A}" dt="2022-02-06T10:52:19.872" v="1186" actId="14100"/>
          <ac:graphicFrameMkLst>
            <pc:docMk/>
            <pc:sldMk cId="1726652793" sldId="291"/>
            <ac:graphicFrameMk id="12" creationId="{F4835ADE-FA33-4821-8101-0487B80FE11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7F3C3-2E8B-420D-8026-6DA1746843C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4C83B6B-AC77-47BF-A028-D43397A22036}">
      <dgm:prSet phldrT="[Texto]"/>
      <dgm:spPr/>
      <dgm:t>
        <a:bodyPr/>
        <a:lstStyle/>
        <a:p>
          <a:r>
            <a:rPr lang="es-ES" b="1"/>
            <a:t>OBJECTE</a:t>
          </a:r>
        </a:p>
      </dgm:t>
    </dgm:pt>
    <dgm:pt modelId="{F7519FD1-DB02-40E7-851B-FFB71D51CE3C}" type="parTrans" cxnId="{64EEDFEF-73A5-4591-ADE2-2F14D027CE2A}">
      <dgm:prSet/>
      <dgm:spPr/>
      <dgm:t>
        <a:bodyPr/>
        <a:lstStyle/>
        <a:p>
          <a:endParaRPr lang="es-ES"/>
        </a:p>
      </dgm:t>
    </dgm:pt>
    <dgm:pt modelId="{01CD7F92-9747-4E1F-A746-4EF48DB1BB4B}" type="sibTrans" cxnId="{64EEDFEF-73A5-4591-ADE2-2F14D027CE2A}">
      <dgm:prSet/>
      <dgm:spPr/>
      <dgm:t>
        <a:bodyPr/>
        <a:lstStyle/>
        <a:p>
          <a:endParaRPr lang="es-ES"/>
        </a:p>
      </dgm:t>
    </dgm:pt>
    <dgm:pt modelId="{162C0C0A-5AED-48A1-A5DB-2D4C9AC60D45}">
      <dgm:prSet phldrT="[Texto]"/>
      <dgm:spPr/>
      <dgm:t>
        <a:bodyPr/>
        <a:lstStyle/>
        <a:p>
          <a:r>
            <a:rPr lang="es-ES" b="1"/>
            <a:t>CAUSA</a:t>
          </a:r>
        </a:p>
      </dgm:t>
    </dgm:pt>
    <dgm:pt modelId="{F95D981E-6ED8-4244-ACDC-D58B13896CA7}" type="parTrans" cxnId="{81FBB463-A41E-465C-A89F-7F8EF048AFD7}">
      <dgm:prSet/>
      <dgm:spPr/>
      <dgm:t>
        <a:bodyPr/>
        <a:lstStyle/>
        <a:p>
          <a:endParaRPr lang="es-ES"/>
        </a:p>
      </dgm:t>
    </dgm:pt>
    <dgm:pt modelId="{2A5A7F65-221E-48E7-8359-66A563446BBA}" type="sibTrans" cxnId="{81FBB463-A41E-465C-A89F-7F8EF048AFD7}">
      <dgm:prSet/>
      <dgm:spPr/>
      <dgm:t>
        <a:bodyPr/>
        <a:lstStyle/>
        <a:p>
          <a:endParaRPr lang="es-ES"/>
        </a:p>
      </dgm:t>
    </dgm:pt>
    <dgm:pt modelId="{283D9F97-C8F0-476F-9F7E-B16F9CE6EB56}">
      <dgm:prSet phldrT="[Texto]"/>
      <dgm:spPr/>
      <dgm:t>
        <a:bodyPr/>
        <a:lstStyle/>
        <a:p>
          <a:r>
            <a:rPr lang="es-ES" b="1"/>
            <a:t>CONSENTIMENT</a:t>
          </a:r>
        </a:p>
      </dgm:t>
    </dgm:pt>
    <dgm:pt modelId="{7C7E10E8-8219-4E51-ABE1-C762C6CEBD89}" type="parTrans" cxnId="{35DC4AE9-04E0-4C86-8DF1-AAFC0B3558D8}">
      <dgm:prSet/>
      <dgm:spPr/>
      <dgm:t>
        <a:bodyPr/>
        <a:lstStyle/>
        <a:p>
          <a:endParaRPr lang="es-ES"/>
        </a:p>
      </dgm:t>
    </dgm:pt>
    <dgm:pt modelId="{AB10CEAC-8A9D-4DC9-9A9B-4C7E13F7482B}" type="sibTrans" cxnId="{35DC4AE9-04E0-4C86-8DF1-AAFC0B3558D8}">
      <dgm:prSet/>
      <dgm:spPr/>
      <dgm:t>
        <a:bodyPr/>
        <a:lstStyle/>
        <a:p>
          <a:endParaRPr lang="es-ES"/>
        </a:p>
      </dgm:t>
    </dgm:pt>
    <dgm:pt modelId="{A31810AA-2D35-4CF2-B588-050B0C332200}">
      <dgm:prSet/>
      <dgm:spPr/>
      <dgm:t>
        <a:bodyPr/>
        <a:lstStyle/>
        <a:p>
          <a:r>
            <a:rPr lang="ca-ES-valencia"/>
            <a:t>És la prestació de serveis, és a dir, l'activitat del treballador, que serà remunerada mitjançant el salari, que ha de ser lícit, possible i determinat</a:t>
          </a:r>
          <a:endParaRPr lang="es-ES"/>
        </a:p>
      </dgm:t>
    </dgm:pt>
    <dgm:pt modelId="{88AEBEFB-D824-4E55-8299-6A43706F68F1}" type="parTrans" cxnId="{CCA0B72F-7689-43AA-A987-FD44854D4DBF}">
      <dgm:prSet/>
      <dgm:spPr/>
      <dgm:t>
        <a:bodyPr/>
        <a:lstStyle/>
        <a:p>
          <a:endParaRPr lang="es-ES"/>
        </a:p>
      </dgm:t>
    </dgm:pt>
    <dgm:pt modelId="{AE928735-4566-4735-BD80-1B1C7389EA3D}" type="sibTrans" cxnId="{CCA0B72F-7689-43AA-A987-FD44854D4DBF}">
      <dgm:prSet/>
      <dgm:spPr/>
      <dgm:t>
        <a:bodyPr/>
        <a:lstStyle/>
        <a:p>
          <a:endParaRPr lang="es-ES"/>
        </a:p>
      </dgm:t>
    </dgm:pt>
    <dgm:pt modelId="{FC52566C-1D69-4D2F-A6F0-603F7FBCD65A}">
      <dgm:prSet/>
      <dgm:spPr/>
      <dgm:t>
        <a:bodyPr/>
        <a:lstStyle/>
        <a:p>
          <a:r>
            <a:rPr lang="ca-ES-valencia" dirty="0"/>
            <a:t>El contracte se realitza de mutu acord entre treballador i empresari lliurement prestat, sense error, intimidació, violència o dol.</a:t>
          </a:r>
          <a:endParaRPr lang="es-ES" dirty="0"/>
        </a:p>
      </dgm:t>
    </dgm:pt>
    <dgm:pt modelId="{7E7D42C7-338F-4079-936A-0805832460E3}" type="parTrans" cxnId="{ABDF1D69-B60C-407E-81F0-E7C7B7C4C907}">
      <dgm:prSet/>
      <dgm:spPr/>
      <dgm:t>
        <a:bodyPr/>
        <a:lstStyle/>
        <a:p>
          <a:endParaRPr lang="es-ES"/>
        </a:p>
      </dgm:t>
    </dgm:pt>
    <dgm:pt modelId="{CA86E5D4-8240-45BD-9146-BE31A971D6EF}" type="sibTrans" cxnId="{ABDF1D69-B60C-407E-81F0-E7C7B7C4C907}">
      <dgm:prSet/>
      <dgm:spPr/>
      <dgm:t>
        <a:bodyPr/>
        <a:lstStyle/>
        <a:p>
          <a:endParaRPr lang="es-ES"/>
        </a:p>
      </dgm:t>
    </dgm:pt>
    <dgm:pt modelId="{A7A3ED95-7325-4013-9C6F-6100ABF5C2CC}">
      <dgm:prSet/>
      <dgm:spPr/>
      <dgm:t>
        <a:bodyPr/>
        <a:lstStyle/>
        <a:p>
          <a:r>
            <a:rPr lang="ca-ES-valencia" dirty="0"/>
            <a:t>Raó per la qual se celebra: intercanvi de treball i salari.</a:t>
          </a:r>
          <a:endParaRPr lang="es-ES" dirty="0"/>
        </a:p>
      </dgm:t>
    </dgm:pt>
    <dgm:pt modelId="{F03EF9E6-6224-434D-B3A5-C75A2CB23092}" type="parTrans" cxnId="{58BFEE2D-551C-41C2-9634-E3F9EBA7F468}">
      <dgm:prSet/>
      <dgm:spPr/>
      <dgm:t>
        <a:bodyPr/>
        <a:lstStyle/>
        <a:p>
          <a:endParaRPr lang="es-ES"/>
        </a:p>
      </dgm:t>
    </dgm:pt>
    <dgm:pt modelId="{197F5A9D-B2D6-45DA-8B16-76BAE6BD493F}" type="sibTrans" cxnId="{58BFEE2D-551C-41C2-9634-E3F9EBA7F468}">
      <dgm:prSet/>
      <dgm:spPr/>
      <dgm:t>
        <a:bodyPr/>
        <a:lstStyle/>
        <a:p>
          <a:endParaRPr lang="es-ES"/>
        </a:p>
      </dgm:t>
    </dgm:pt>
    <dgm:pt modelId="{20D421AA-1DE5-45F5-9855-7D903A70D14F}" type="pres">
      <dgm:prSet presAssocID="{C887F3C3-2E8B-420D-8026-6DA1746843C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B081334-17E1-45A0-95A5-FEB652BAA9D6}" type="pres">
      <dgm:prSet presAssocID="{F4C83B6B-AC77-47BF-A028-D43397A22036}" presName="parentLin" presStyleCnt="0"/>
      <dgm:spPr/>
    </dgm:pt>
    <dgm:pt modelId="{640A9686-FC7D-469E-9BFA-B173B7132B4B}" type="pres">
      <dgm:prSet presAssocID="{F4C83B6B-AC77-47BF-A028-D43397A22036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E1CCE31F-B86E-4536-B149-7C638A66C9A1}" type="pres">
      <dgm:prSet presAssocID="{F4C83B6B-AC77-47BF-A028-D43397A2203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A1CF20-B11D-4656-ABC4-D2BCFB79ED69}" type="pres">
      <dgm:prSet presAssocID="{F4C83B6B-AC77-47BF-A028-D43397A22036}" presName="negativeSpace" presStyleCnt="0"/>
      <dgm:spPr/>
    </dgm:pt>
    <dgm:pt modelId="{612A09B9-F51B-4526-8CBA-9698F885B950}" type="pres">
      <dgm:prSet presAssocID="{F4C83B6B-AC77-47BF-A028-D43397A22036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7D4187-1D26-4919-BAE1-DB80B9B88BD3}" type="pres">
      <dgm:prSet presAssocID="{01CD7F92-9747-4E1F-A746-4EF48DB1BB4B}" presName="spaceBetweenRectangles" presStyleCnt="0"/>
      <dgm:spPr/>
    </dgm:pt>
    <dgm:pt modelId="{EEC4E145-CDB4-4663-936B-9CA9B9BE92AD}" type="pres">
      <dgm:prSet presAssocID="{162C0C0A-5AED-48A1-A5DB-2D4C9AC60D45}" presName="parentLin" presStyleCnt="0"/>
      <dgm:spPr/>
    </dgm:pt>
    <dgm:pt modelId="{9384E4A1-00B9-4DC8-8410-01261A8F03F8}" type="pres">
      <dgm:prSet presAssocID="{162C0C0A-5AED-48A1-A5DB-2D4C9AC60D45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46D45E0F-3779-4E9F-89D2-15EC4E7B6331}" type="pres">
      <dgm:prSet presAssocID="{162C0C0A-5AED-48A1-A5DB-2D4C9AC60D4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37B594-A712-4C80-ABCE-EDB684B24933}" type="pres">
      <dgm:prSet presAssocID="{162C0C0A-5AED-48A1-A5DB-2D4C9AC60D45}" presName="negativeSpace" presStyleCnt="0"/>
      <dgm:spPr/>
    </dgm:pt>
    <dgm:pt modelId="{6B2A3271-0D81-45E2-A52F-66ACA430E8D8}" type="pres">
      <dgm:prSet presAssocID="{162C0C0A-5AED-48A1-A5DB-2D4C9AC60D4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419EE5-040A-47C4-88EB-79172DDA031F}" type="pres">
      <dgm:prSet presAssocID="{2A5A7F65-221E-48E7-8359-66A563446BBA}" presName="spaceBetweenRectangles" presStyleCnt="0"/>
      <dgm:spPr/>
    </dgm:pt>
    <dgm:pt modelId="{59DDD9B5-9362-42B6-881D-E025926726A9}" type="pres">
      <dgm:prSet presAssocID="{283D9F97-C8F0-476F-9F7E-B16F9CE6EB56}" presName="parentLin" presStyleCnt="0"/>
      <dgm:spPr/>
    </dgm:pt>
    <dgm:pt modelId="{A9A7FA5A-29AB-4E8C-B6B1-3682D6585F36}" type="pres">
      <dgm:prSet presAssocID="{283D9F97-C8F0-476F-9F7E-B16F9CE6EB56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56CAB7C5-407A-4905-94BA-AC18B3DA283F}" type="pres">
      <dgm:prSet presAssocID="{283D9F97-C8F0-476F-9F7E-B16F9CE6EB5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93F0AD-C4E2-4D89-8A95-C04D6A5BE19F}" type="pres">
      <dgm:prSet presAssocID="{283D9F97-C8F0-476F-9F7E-B16F9CE6EB56}" presName="negativeSpace" presStyleCnt="0"/>
      <dgm:spPr/>
    </dgm:pt>
    <dgm:pt modelId="{0128945C-B705-4700-B5B0-94B6FC2D2FF0}" type="pres">
      <dgm:prSet presAssocID="{283D9F97-C8F0-476F-9F7E-B16F9CE6EB5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DF1D69-B60C-407E-81F0-E7C7B7C4C907}" srcId="{283D9F97-C8F0-476F-9F7E-B16F9CE6EB56}" destId="{FC52566C-1D69-4D2F-A6F0-603F7FBCD65A}" srcOrd="0" destOrd="0" parTransId="{7E7D42C7-338F-4079-936A-0805832460E3}" sibTransId="{CA86E5D4-8240-45BD-9146-BE31A971D6EF}"/>
    <dgm:cxn modelId="{FEF2A3EA-CFA5-4555-A4CB-369273D0619D}" type="presOf" srcId="{F4C83B6B-AC77-47BF-A028-D43397A22036}" destId="{E1CCE31F-B86E-4536-B149-7C638A66C9A1}" srcOrd="1" destOrd="0" presId="urn:microsoft.com/office/officeart/2005/8/layout/list1"/>
    <dgm:cxn modelId="{81FBB463-A41E-465C-A89F-7F8EF048AFD7}" srcId="{C887F3C3-2E8B-420D-8026-6DA1746843C9}" destId="{162C0C0A-5AED-48A1-A5DB-2D4C9AC60D45}" srcOrd="1" destOrd="0" parTransId="{F95D981E-6ED8-4244-ACDC-D58B13896CA7}" sibTransId="{2A5A7F65-221E-48E7-8359-66A563446BBA}"/>
    <dgm:cxn modelId="{58BFEE2D-551C-41C2-9634-E3F9EBA7F468}" srcId="{162C0C0A-5AED-48A1-A5DB-2D4C9AC60D45}" destId="{A7A3ED95-7325-4013-9C6F-6100ABF5C2CC}" srcOrd="0" destOrd="0" parTransId="{F03EF9E6-6224-434D-B3A5-C75A2CB23092}" sibTransId="{197F5A9D-B2D6-45DA-8B16-76BAE6BD493F}"/>
    <dgm:cxn modelId="{D181F4C7-196D-45CA-B516-D2E8FFF1A939}" type="presOf" srcId="{283D9F97-C8F0-476F-9F7E-B16F9CE6EB56}" destId="{56CAB7C5-407A-4905-94BA-AC18B3DA283F}" srcOrd="1" destOrd="0" presId="urn:microsoft.com/office/officeart/2005/8/layout/list1"/>
    <dgm:cxn modelId="{0FB02BD1-E1BD-431E-90E8-9DA963F410D2}" type="presOf" srcId="{FC52566C-1D69-4D2F-A6F0-603F7FBCD65A}" destId="{0128945C-B705-4700-B5B0-94B6FC2D2FF0}" srcOrd="0" destOrd="0" presId="urn:microsoft.com/office/officeart/2005/8/layout/list1"/>
    <dgm:cxn modelId="{91B1CCEC-9DD8-4A15-A638-44A9D0748920}" type="presOf" srcId="{283D9F97-C8F0-476F-9F7E-B16F9CE6EB56}" destId="{A9A7FA5A-29AB-4E8C-B6B1-3682D6585F36}" srcOrd="0" destOrd="0" presId="urn:microsoft.com/office/officeart/2005/8/layout/list1"/>
    <dgm:cxn modelId="{F818F1C7-F299-44F3-BC1E-FC025B289C43}" type="presOf" srcId="{A7A3ED95-7325-4013-9C6F-6100ABF5C2CC}" destId="{6B2A3271-0D81-45E2-A52F-66ACA430E8D8}" srcOrd="0" destOrd="0" presId="urn:microsoft.com/office/officeart/2005/8/layout/list1"/>
    <dgm:cxn modelId="{CCA0B72F-7689-43AA-A987-FD44854D4DBF}" srcId="{F4C83B6B-AC77-47BF-A028-D43397A22036}" destId="{A31810AA-2D35-4CF2-B588-050B0C332200}" srcOrd="0" destOrd="0" parTransId="{88AEBEFB-D824-4E55-8299-6A43706F68F1}" sibTransId="{AE928735-4566-4735-BD80-1B1C7389EA3D}"/>
    <dgm:cxn modelId="{134C0B42-D91E-4190-8726-A3BBB08E1B9A}" type="presOf" srcId="{162C0C0A-5AED-48A1-A5DB-2D4C9AC60D45}" destId="{9384E4A1-00B9-4DC8-8410-01261A8F03F8}" srcOrd="0" destOrd="0" presId="urn:microsoft.com/office/officeart/2005/8/layout/list1"/>
    <dgm:cxn modelId="{35DC4AE9-04E0-4C86-8DF1-AAFC0B3558D8}" srcId="{C887F3C3-2E8B-420D-8026-6DA1746843C9}" destId="{283D9F97-C8F0-476F-9F7E-B16F9CE6EB56}" srcOrd="2" destOrd="0" parTransId="{7C7E10E8-8219-4E51-ABE1-C762C6CEBD89}" sibTransId="{AB10CEAC-8A9D-4DC9-9A9B-4C7E13F7482B}"/>
    <dgm:cxn modelId="{8A87C6D7-38AC-4BD7-B6F0-DD824FCF18C8}" type="presOf" srcId="{A31810AA-2D35-4CF2-B588-050B0C332200}" destId="{612A09B9-F51B-4526-8CBA-9698F885B950}" srcOrd="0" destOrd="0" presId="urn:microsoft.com/office/officeart/2005/8/layout/list1"/>
    <dgm:cxn modelId="{64EEDFEF-73A5-4591-ADE2-2F14D027CE2A}" srcId="{C887F3C3-2E8B-420D-8026-6DA1746843C9}" destId="{F4C83B6B-AC77-47BF-A028-D43397A22036}" srcOrd="0" destOrd="0" parTransId="{F7519FD1-DB02-40E7-851B-FFB71D51CE3C}" sibTransId="{01CD7F92-9747-4E1F-A746-4EF48DB1BB4B}"/>
    <dgm:cxn modelId="{9A599254-0A94-4A31-ABE4-6A380A174401}" type="presOf" srcId="{F4C83B6B-AC77-47BF-A028-D43397A22036}" destId="{640A9686-FC7D-469E-9BFA-B173B7132B4B}" srcOrd="0" destOrd="0" presId="urn:microsoft.com/office/officeart/2005/8/layout/list1"/>
    <dgm:cxn modelId="{8BF46524-DA39-4C1C-90E8-51ECECAB0B21}" type="presOf" srcId="{162C0C0A-5AED-48A1-A5DB-2D4C9AC60D45}" destId="{46D45E0F-3779-4E9F-89D2-15EC4E7B6331}" srcOrd="1" destOrd="0" presId="urn:microsoft.com/office/officeart/2005/8/layout/list1"/>
    <dgm:cxn modelId="{5578296D-5A2C-48FC-9401-2374898301E0}" type="presOf" srcId="{C887F3C3-2E8B-420D-8026-6DA1746843C9}" destId="{20D421AA-1DE5-45F5-9855-7D903A70D14F}" srcOrd="0" destOrd="0" presId="urn:microsoft.com/office/officeart/2005/8/layout/list1"/>
    <dgm:cxn modelId="{6F30EB61-20E5-4A71-A375-1D66721B0B48}" type="presParOf" srcId="{20D421AA-1DE5-45F5-9855-7D903A70D14F}" destId="{DB081334-17E1-45A0-95A5-FEB652BAA9D6}" srcOrd="0" destOrd="0" presId="urn:microsoft.com/office/officeart/2005/8/layout/list1"/>
    <dgm:cxn modelId="{71648170-3865-45DB-A276-484ACD370168}" type="presParOf" srcId="{DB081334-17E1-45A0-95A5-FEB652BAA9D6}" destId="{640A9686-FC7D-469E-9BFA-B173B7132B4B}" srcOrd="0" destOrd="0" presId="urn:microsoft.com/office/officeart/2005/8/layout/list1"/>
    <dgm:cxn modelId="{E7BF75B6-5147-4D9A-B17B-55EAE134A6D7}" type="presParOf" srcId="{DB081334-17E1-45A0-95A5-FEB652BAA9D6}" destId="{E1CCE31F-B86E-4536-B149-7C638A66C9A1}" srcOrd="1" destOrd="0" presId="urn:microsoft.com/office/officeart/2005/8/layout/list1"/>
    <dgm:cxn modelId="{365A562E-15BD-48FF-9E22-BB5E13B2662F}" type="presParOf" srcId="{20D421AA-1DE5-45F5-9855-7D903A70D14F}" destId="{D4A1CF20-B11D-4656-ABC4-D2BCFB79ED69}" srcOrd="1" destOrd="0" presId="urn:microsoft.com/office/officeart/2005/8/layout/list1"/>
    <dgm:cxn modelId="{9D00EF5A-88A5-4624-8F60-E5F261F987B2}" type="presParOf" srcId="{20D421AA-1DE5-45F5-9855-7D903A70D14F}" destId="{612A09B9-F51B-4526-8CBA-9698F885B950}" srcOrd="2" destOrd="0" presId="urn:microsoft.com/office/officeart/2005/8/layout/list1"/>
    <dgm:cxn modelId="{4DCF28F8-F34C-4ECC-80D9-4A910EDF6E91}" type="presParOf" srcId="{20D421AA-1DE5-45F5-9855-7D903A70D14F}" destId="{447D4187-1D26-4919-BAE1-DB80B9B88BD3}" srcOrd="3" destOrd="0" presId="urn:microsoft.com/office/officeart/2005/8/layout/list1"/>
    <dgm:cxn modelId="{9583B424-138F-4B08-9D52-4D1CE4175DC9}" type="presParOf" srcId="{20D421AA-1DE5-45F5-9855-7D903A70D14F}" destId="{EEC4E145-CDB4-4663-936B-9CA9B9BE92AD}" srcOrd="4" destOrd="0" presId="urn:microsoft.com/office/officeart/2005/8/layout/list1"/>
    <dgm:cxn modelId="{4DD87ACD-7FC5-44DD-9A50-645C185DEBC1}" type="presParOf" srcId="{EEC4E145-CDB4-4663-936B-9CA9B9BE92AD}" destId="{9384E4A1-00B9-4DC8-8410-01261A8F03F8}" srcOrd="0" destOrd="0" presId="urn:microsoft.com/office/officeart/2005/8/layout/list1"/>
    <dgm:cxn modelId="{CAB06CED-5493-45F6-A56D-782D72055A5A}" type="presParOf" srcId="{EEC4E145-CDB4-4663-936B-9CA9B9BE92AD}" destId="{46D45E0F-3779-4E9F-89D2-15EC4E7B6331}" srcOrd="1" destOrd="0" presId="urn:microsoft.com/office/officeart/2005/8/layout/list1"/>
    <dgm:cxn modelId="{FF9A6C3F-2C97-4094-9E7E-B03EAC5830E1}" type="presParOf" srcId="{20D421AA-1DE5-45F5-9855-7D903A70D14F}" destId="{CF37B594-A712-4C80-ABCE-EDB684B24933}" srcOrd="5" destOrd="0" presId="urn:microsoft.com/office/officeart/2005/8/layout/list1"/>
    <dgm:cxn modelId="{17E58F23-F495-418A-BAAC-70F7FE6F2E72}" type="presParOf" srcId="{20D421AA-1DE5-45F5-9855-7D903A70D14F}" destId="{6B2A3271-0D81-45E2-A52F-66ACA430E8D8}" srcOrd="6" destOrd="0" presId="urn:microsoft.com/office/officeart/2005/8/layout/list1"/>
    <dgm:cxn modelId="{B1E911DF-7D89-46BB-8335-F17AA37F49A4}" type="presParOf" srcId="{20D421AA-1DE5-45F5-9855-7D903A70D14F}" destId="{B3419EE5-040A-47C4-88EB-79172DDA031F}" srcOrd="7" destOrd="0" presId="urn:microsoft.com/office/officeart/2005/8/layout/list1"/>
    <dgm:cxn modelId="{18238818-DC8D-471C-BB6E-E6D458103FF3}" type="presParOf" srcId="{20D421AA-1DE5-45F5-9855-7D903A70D14F}" destId="{59DDD9B5-9362-42B6-881D-E025926726A9}" srcOrd="8" destOrd="0" presId="urn:microsoft.com/office/officeart/2005/8/layout/list1"/>
    <dgm:cxn modelId="{9FB2267C-6831-49A3-BBD1-421B8A332D9E}" type="presParOf" srcId="{59DDD9B5-9362-42B6-881D-E025926726A9}" destId="{A9A7FA5A-29AB-4E8C-B6B1-3682D6585F36}" srcOrd="0" destOrd="0" presId="urn:microsoft.com/office/officeart/2005/8/layout/list1"/>
    <dgm:cxn modelId="{E500D65F-0DDD-4DA9-AB15-DBBD392C2500}" type="presParOf" srcId="{59DDD9B5-9362-42B6-881D-E025926726A9}" destId="{56CAB7C5-407A-4905-94BA-AC18B3DA283F}" srcOrd="1" destOrd="0" presId="urn:microsoft.com/office/officeart/2005/8/layout/list1"/>
    <dgm:cxn modelId="{8B675BD9-DB40-4E19-AF88-A9EFB9CF2BF0}" type="presParOf" srcId="{20D421AA-1DE5-45F5-9855-7D903A70D14F}" destId="{8193F0AD-C4E2-4D89-8A95-C04D6A5BE19F}" srcOrd="9" destOrd="0" presId="urn:microsoft.com/office/officeart/2005/8/layout/list1"/>
    <dgm:cxn modelId="{1D84BC87-270D-44A7-9E64-5FC191508B53}" type="presParOf" srcId="{20D421AA-1DE5-45F5-9855-7D903A70D14F}" destId="{0128945C-B705-4700-B5B0-94B6FC2D2FF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529020-14B5-4B07-9447-44DBB53D454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8B0A696A-96ED-46FA-A01E-AF1639F11D90}">
      <dgm:prSet phldrT="[Texto]"/>
      <dgm:spPr/>
      <dgm:t>
        <a:bodyPr/>
        <a:lstStyle/>
        <a:p>
          <a:r>
            <a:rPr lang="es-ES" b="1"/>
            <a:t>VALIDESA</a:t>
          </a:r>
        </a:p>
      </dgm:t>
    </dgm:pt>
    <dgm:pt modelId="{223AD01A-47DC-4403-B5CD-DB3C04AC28CE}" type="parTrans" cxnId="{202BA890-55AF-4F24-A8E7-75DFA1E4DDEC}">
      <dgm:prSet/>
      <dgm:spPr/>
      <dgm:t>
        <a:bodyPr/>
        <a:lstStyle/>
        <a:p>
          <a:endParaRPr lang="es-ES"/>
        </a:p>
      </dgm:t>
    </dgm:pt>
    <dgm:pt modelId="{D452D518-9B9B-43C0-BC63-310FD8D27571}" type="sibTrans" cxnId="{202BA890-55AF-4F24-A8E7-75DFA1E4DDEC}">
      <dgm:prSet/>
      <dgm:spPr/>
      <dgm:t>
        <a:bodyPr/>
        <a:lstStyle/>
        <a:p>
          <a:endParaRPr lang="es-ES"/>
        </a:p>
      </dgm:t>
    </dgm:pt>
    <dgm:pt modelId="{8B2629ED-6DB3-4995-B778-AD74FCAEE9B0}">
      <dgm:prSet phldrT="[Texto]"/>
      <dgm:spPr/>
      <dgm:t>
        <a:bodyPr/>
        <a:lstStyle/>
        <a:p>
          <a:r>
            <a:rPr lang="ca-ES"/>
            <a:t>Si alguna part del contracte fóra nul·la, la resta del contracte mantindrà la seua validesa, i en cas que tot el contracte siga nul el treballador tindrà dret a la remuneració del treball ja realitzat</a:t>
          </a:r>
          <a:endParaRPr lang="es-ES"/>
        </a:p>
      </dgm:t>
    </dgm:pt>
    <dgm:pt modelId="{F000B712-A0A1-42F6-9B55-11B1EA548F17}" type="parTrans" cxnId="{B4221825-64DC-472B-8E0B-54E884EDDC49}">
      <dgm:prSet/>
      <dgm:spPr/>
      <dgm:t>
        <a:bodyPr/>
        <a:lstStyle/>
        <a:p>
          <a:endParaRPr lang="es-ES"/>
        </a:p>
      </dgm:t>
    </dgm:pt>
    <dgm:pt modelId="{E14790FC-2B07-4B34-9154-162CF272FBAD}" type="sibTrans" cxnId="{B4221825-64DC-472B-8E0B-54E884EDDC49}">
      <dgm:prSet/>
      <dgm:spPr/>
      <dgm:t>
        <a:bodyPr/>
        <a:lstStyle/>
        <a:p>
          <a:endParaRPr lang="es-ES"/>
        </a:p>
      </dgm:t>
    </dgm:pt>
    <dgm:pt modelId="{1824CCA6-C491-4D9D-969B-1A71F38E1BB4}">
      <dgm:prSet/>
      <dgm:spPr/>
      <dgm:t>
        <a:bodyPr/>
        <a:lstStyle/>
        <a:p>
          <a:r>
            <a:rPr lang="ca-ES" b="1"/>
            <a:t>FORMA: escrit o de paraula</a:t>
          </a:r>
          <a:endParaRPr lang="es-ES" b="1"/>
        </a:p>
      </dgm:t>
    </dgm:pt>
    <dgm:pt modelId="{008AE385-E9A1-453B-8DE7-3879E9D80F84}" type="parTrans" cxnId="{CFE43581-79F8-48CD-8230-FC6BA47B2736}">
      <dgm:prSet/>
      <dgm:spPr/>
      <dgm:t>
        <a:bodyPr/>
        <a:lstStyle/>
        <a:p>
          <a:endParaRPr lang="es-ES"/>
        </a:p>
      </dgm:t>
    </dgm:pt>
    <dgm:pt modelId="{2562EACC-1CC2-4279-86D8-4B47DA6DE270}" type="sibTrans" cxnId="{CFE43581-79F8-48CD-8230-FC6BA47B2736}">
      <dgm:prSet/>
      <dgm:spPr/>
      <dgm:t>
        <a:bodyPr/>
        <a:lstStyle/>
        <a:p>
          <a:endParaRPr lang="es-ES"/>
        </a:p>
      </dgm:t>
    </dgm:pt>
    <dgm:pt modelId="{4D1EFB87-51AA-4A47-BAA7-56C17CE4B96A}">
      <dgm:prSet/>
      <dgm:spPr/>
      <dgm:t>
        <a:bodyPr/>
        <a:lstStyle/>
        <a:p>
          <a:r>
            <a:rPr lang="ca-ES"/>
            <a:t>L'art. 8 E.T. estableix que el contracte de treball es podrà celebrar per escrit o de paraula.</a:t>
          </a:r>
          <a:endParaRPr lang="es-ES"/>
        </a:p>
      </dgm:t>
    </dgm:pt>
    <dgm:pt modelId="{83107AA2-0F2A-4265-BCD7-DC70744A330C}" type="parTrans" cxnId="{11A6FBB6-4412-4D90-8082-B4C964609AB6}">
      <dgm:prSet/>
      <dgm:spPr/>
      <dgm:t>
        <a:bodyPr/>
        <a:lstStyle/>
        <a:p>
          <a:endParaRPr lang="es-ES"/>
        </a:p>
      </dgm:t>
    </dgm:pt>
    <dgm:pt modelId="{9341C13B-2D26-4C8B-A879-04B85FEB94E9}" type="sibTrans" cxnId="{11A6FBB6-4412-4D90-8082-B4C964609AB6}">
      <dgm:prSet/>
      <dgm:spPr/>
      <dgm:t>
        <a:bodyPr/>
        <a:lstStyle/>
        <a:p>
          <a:endParaRPr lang="es-ES"/>
        </a:p>
      </dgm:t>
    </dgm:pt>
    <dgm:pt modelId="{08DEC15C-9A99-40EB-AEA0-1C148D5ED0BF}">
      <dgm:prSet/>
      <dgm:spPr/>
      <dgm:t>
        <a:bodyPr/>
        <a:lstStyle/>
        <a:p>
          <a:r>
            <a:rPr lang="ca-ES"/>
            <a:t>Podran celebrar-se de paraula sempre que la jornada siga completa:</a:t>
          </a:r>
          <a:endParaRPr lang="es-ES"/>
        </a:p>
      </dgm:t>
    </dgm:pt>
    <dgm:pt modelId="{797E1598-F197-49D4-B5B2-A27CDB122830}" type="parTrans" cxnId="{FE71B22D-02A3-4219-A63C-0ADE6F4B9743}">
      <dgm:prSet/>
      <dgm:spPr/>
      <dgm:t>
        <a:bodyPr/>
        <a:lstStyle/>
        <a:p>
          <a:endParaRPr lang="es-ES"/>
        </a:p>
      </dgm:t>
    </dgm:pt>
    <dgm:pt modelId="{7774742B-F63D-489F-9029-714D775B779C}" type="sibTrans" cxnId="{FE71B22D-02A3-4219-A63C-0ADE6F4B9743}">
      <dgm:prSet/>
      <dgm:spPr/>
      <dgm:t>
        <a:bodyPr/>
        <a:lstStyle/>
        <a:p>
          <a:endParaRPr lang="es-ES"/>
        </a:p>
      </dgm:t>
    </dgm:pt>
    <dgm:pt modelId="{F60AF6A8-E2A5-4DFF-A43A-D62FC3C3FEF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ca-ES"/>
            <a:t>- El contracte indefinit ordinari a jornada completa.</a:t>
          </a:r>
          <a:endParaRPr lang="es-ES"/>
        </a:p>
      </dgm:t>
    </dgm:pt>
    <dgm:pt modelId="{B7522683-A837-401B-9172-312AE2D2B035}" type="parTrans" cxnId="{5B39EDAC-AECA-4AEC-A5DA-462B9A9054F3}">
      <dgm:prSet/>
      <dgm:spPr/>
      <dgm:t>
        <a:bodyPr/>
        <a:lstStyle/>
        <a:p>
          <a:endParaRPr lang="es-ES"/>
        </a:p>
      </dgm:t>
    </dgm:pt>
    <dgm:pt modelId="{A452BEA0-166A-418F-B247-2AD70F6FCBAE}" type="sibTrans" cxnId="{5B39EDAC-AECA-4AEC-A5DA-462B9A9054F3}">
      <dgm:prSet/>
      <dgm:spPr/>
      <dgm:t>
        <a:bodyPr/>
        <a:lstStyle/>
        <a:p>
          <a:endParaRPr lang="es-ES"/>
        </a:p>
      </dgm:t>
    </dgm:pt>
    <dgm:pt modelId="{8CE7322E-181A-455B-B29F-A3DA2075C9BE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ca-ES"/>
            <a:t>- El contracte eventual per circumstàncies de la producció amb un duració inferior a quatre setmanes.</a:t>
          </a:r>
          <a:endParaRPr lang="es-ES"/>
        </a:p>
      </dgm:t>
    </dgm:pt>
    <dgm:pt modelId="{DAABB6A1-651B-4693-812D-5DD930A1E136}" type="parTrans" cxnId="{F46D369C-D4CF-44F8-B301-EFE7A11A73E9}">
      <dgm:prSet/>
      <dgm:spPr/>
      <dgm:t>
        <a:bodyPr/>
        <a:lstStyle/>
        <a:p>
          <a:endParaRPr lang="es-ES"/>
        </a:p>
      </dgm:t>
    </dgm:pt>
    <dgm:pt modelId="{582DCE93-56E6-49FB-B598-0603532A3F4A}" type="sibTrans" cxnId="{F46D369C-D4CF-44F8-B301-EFE7A11A73E9}">
      <dgm:prSet/>
      <dgm:spPr/>
      <dgm:t>
        <a:bodyPr/>
        <a:lstStyle/>
        <a:p>
          <a:endParaRPr lang="es-ES"/>
        </a:p>
      </dgm:t>
    </dgm:pt>
    <dgm:pt modelId="{90824D8F-6A4E-49DA-9244-662331F53BD5}">
      <dgm:prSet/>
      <dgm:spPr/>
      <dgm:t>
        <a:bodyPr/>
        <a:lstStyle/>
        <a:p>
          <a:r>
            <a:rPr lang="ca-ES-valencia"/>
            <a:t>Si s'incompleix tal exigència el contracte es presumirà celebrat per temps indefinit i a jornada completa, excepte prova en contra que acredite la naturalesa temporal o el caràcter a temps parcial dels serveis.</a:t>
          </a:r>
          <a:endParaRPr lang="es-ES"/>
        </a:p>
      </dgm:t>
    </dgm:pt>
    <dgm:pt modelId="{C73949AC-7275-43C6-B782-F2F231F7656B}" type="parTrans" cxnId="{EA978B8E-7107-46A2-AE68-356DC0528D7D}">
      <dgm:prSet/>
      <dgm:spPr/>
      <dgm:t>
        <a:bodyPr/>
        <a:lstStyle/>
        <a:p>
          <a:endParaRPr lang="es-ES"/>
        </a:p>
      </dgm:t>
    </dgm:pt>
    <dgm:pt modelId="{0B3FC9ED-B0E1-4B0A-BC66-78EE7FD13A91}" type="sibTrans" cxnId="{EA978B8E-7107-46A2-AE68-356DC0528D7D}">
      <dgm:prSet/>
      <dgm:spPr/>
      <dgm:t>
        <a:bodyPr/>
        <a:lstStyle/>
        <a:p>
          <a:endParaRPr lang="es-ES"/>
        </a:p>
      </dgm:t>
    </dgm:pt>
    <dgm:pt modelId="{8CA17C08-B778-46D2-BEE4-6261A3435A3A}">
      <dgm:prSet/>
      <dgm:spPr/>
      <dgm:t>
        <a:bodyPr/>
        <a:lstStyle/>
        <a:p>
          <a:r>
            <a:rPr lang="ca-ES-valencia"/>
            <a:t>Quan la relació laboral s</a:t>
          </a:r>
          <a:r>
            <a:rPr lang="ca-ES-valencia" b="1"/>
            <a:t>iga superior a 4 setmanes, l'empresari haurà d'informar per escrit al treballador, en el termini de dos mesos a comptar </a:t>
          </a:r>
          <a:r>
            <a:rPr lang="ca-ES-valencia"/>
            <a:t>des que s'inicia, i, en qualsevol cas abans de la data d'extinció del contracte de treball, sobre els elements essencials del contracte de treball i les principals condicions d'execució de la prestació laboral.</a:t>
          </a:r>
          <a:endParaRPr lang="es-ES"/>
        </a:p>
      </dgm:t>
    </dgm:pt>
    <dgm:pt modelId="{529C877C-64D9-403F-8526-874C05472766}" type="parTrans" cxnId="{84ACA343-B3F7-459A-97BB-52095AD7AFFD}">
      <dgm:prSet/>
      <dgm:spPr/>
      <dgm:t>
        <a:bodyPr/>
        <a:lstStyle/>
        <a:p>
          <a:endParaRPr lang="es-ES"/>
        </a:p>
      </dgm:t>
    </dgm:pt>
    <dgm:pt modelId="{02F5E58C-F1B4-4158-BBE1-E4D9240F1D4C}" type="sibTrans" cxnId="{84ACA343-B3F7-459A-97BB-52095AD7AFFD}">
      <dgm:prSet/>
      <dgm:spPr/>
      <dgm:t>
        <a:bodyPr/>
        <a:lstStyle/>
        <a:p>
          <a:endParaRPr lang="es-ES"/>
        </a:p>
      </dgm:t>
    </dgm:pt>
    <dgm:pt modelId="{D5AA8CB0-9CB1-418D-9C9C-80843B29AB60}" type="pres">
      <dgm:prSet presAssocID="{A1529020-14B5-4B07-9447-44DBB53D454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0D59E4F-B3DB-402C-A7AE-6164A8272925}" type="pres">
      <dgm:prSet presAssocID="{1824CCA6-C491-4D9D-969B-1A71F38E1BB4}" presName="parentLin" presStyleCnt="0"/>
      <dgm:spPr/>
    </dgm:pt>
    <dgm:pt modelId="{12668913-B49A-44AC-A581-CF2C71EDD0A8}" type="pres">
      <dgm:prSet presAssocID="{1824CCA6-C491-4D9D-969B-1A71F38E1BB4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3E244B0F-D290-42EE-BD1C-66621E22A5FF}" type="pres">
      <dgm:prSet presAssocID="{1824CCA6-C491-4D9D-969B-1A71F38E1BB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59FED0-1303-4688-95A9-0E4116B8DC78}" type="pres">
      <dgm:prSet presAssocID="{1824CCA6-C491-4D9D-969B-1A71F38E1BB4}" presName="negativeSpace" presStyleCnt="0"/>
      <dgm:spPr/>
    </dgm:pt>
    <dgm:pt modelId="{A48777A0-EF4C-4ADD-A7CE-D2A06B65146C}" type="pres">
      <dgm:prSet presAssocID="{1824CCA6-C491-4D9D-969B-1A71F38E1BB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F8255BE-8E15-4DDC-9F03-300D1CAC3EA7}" type="pres">
      <dgm:prSet presAssocID="{2562EACC-1CC2-4279-86D8-4B47DA6DE270}" presName="spaceBetweenRectangles" presStyleCnt="0"/>
      <dgm:spPr/>
    </dgm:pt>
    <dgm:pt modelId="{653C7D99-1669-4A0A-8B93-57DFEC7E5820}" type="pres">
      <dgm:prSet presAssocID="{8B0A696A-96ED-46FA-A01E-AF1639F11D90}" presName="parentLin" presStyleCnt="0"/>
      <dgm:spPr/>
    </dgm:pt>
    <dgm:pt modelId="{CCDB2BC2-41AC-4C6E-B4B3-495258C4E513}" type="pres">
      <dgm:prSet presAssocID="{8B0A696A-96ED-46FA-A01E-AF1639F11D90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65EACA57-671E-4D5A-83C4-95334181C92D}" type="pres">
      <dgm:prSet presAssocID="{8B0A696A-96ED-46FA-A01E-AF1639F11D9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2B69FF-02B7-48AA-ABF0-2E7DA661AE93}" type="pres">
      <dgm:prSet presAssocID="{8B0A696A-96ED-46FA-A01E-AF1639F11D90}" presName="negativeSpace" presStyleCnt="0"/>
      <dgm:spPr/>
    </dgm:pt>
    <dgm:pt modelId="{6D55EC19-51CA-4A8B-82CD-2E3DB1C78AB9}" type="pres">
      <dgm:prSet presAssocID="{8B0A696A-96ED-46FA-A01E-AF1639F11D9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E71B22D-02A3-4219-A63C-0ADE6F4B9743}" srcId="{1824CCA6-C491-4D9D-969B-1A71F38E1BB4}" destId="{08DEC15C-9A99-40EB-AEA0-1C148D5ED0BF}" srcOrd="1" destOrd="0" parTransId="{797E1598-F197-49D4-B5B2-A27CDB122830}" sibTransId="{7774742B-F63D-489F-9029-714D775B779C}"/>
    <dgm:cxn modelId="{092366E5-F130-4DE4-B1FB-4B5714743A2F}" type="presOf" srcId="{4D1EFB87-51AA-4A47-BAA7-56C17CE4B96A}" destId="{A48777A0-EF4C-4ADD-A7CE-D2A06B65146C}" srcOrd="0" destOrd="0" presId="urn:microsoft.com/office/officeart/2005/8/layout/list1"/>
    <dgm:cxn modelId="{CFE43581-79F8-48CD-8230-FC6BA47B2736}" srcId="{A1529020-14B5-4B07-9447-44DBB53D4544}" destId="{1824CCA6-C491-4D9D-969B-1A71F38E1BB4}" srcOrd="0" destOrd="0" parTransId="{008AE385-E9A1-453B-8DE7-3879E9D80F84}" sibTransId="{2562EACC-1CC2-4279-86D8-4B47DA6DE270}"/>
    <dgm:cxn modelId="{FF72815B-A3CB-4FA2-8863-5DAD6B9C64D8}" type="presOf" srcId="{8B0A696A-96ED-46FA-A01E-AF1639F11D90}" destId="{65EACA57-671E-4D5A-83C4-95334181C92D}" srcOrd="1" destOrd="0" presId="urn:microsoft.com/office/officeart/2005/8/layout/list1"/>
    <dgm:cxn modelId="{C2F870EE-6551-4F3F-94E1-0FC39E072E22}" type="presOf" srcId="{08DEC15C-9A99-40EB-AEA0-1C148D5ED0BF}" destId="{A48777A0-EF4C-4ADD-A7CE-D2A06B65146C}" srcOrd="0" destOrd="1" presId="urn:microsoft.com/office/officeart/2005/8/layout/list1"/>
    <dgm:cxn modelId="{512D93AE-78FF-4AA0-A304-4AFE40660DB6}" type="presOf" srcId="{8CE7322E-181A-455B-B29F-A3DA2075C9BE}" destId="{A48777A0-EF4C-4ADD-A7CE-D2A06B65146C}" srcOrd="0" destOrd="3" presId="urn:microsoft.com/office/officeart/2005/8/layout/list1"/>
    <dgm:cxn modelId="{EA978B8E-7107-46A2-AE68-356DC0528D7D}" srcId="{1824CCA6-C491-4D9D-969B-1A71F38E1BB4}" destId="{90824D8F-6A4E-49DA-9244-662331F53BD5}" srcOrd="4" destOrd="0" parTransId="{C73949AC-7275-43C6-B782-F2F231F7656B}" sibTransId="{0B3FC9ED-B0E1-4B0A-BC66-78EE7FD13A91}"/>
    <dgm:cxn modelId="{5B39EDAC-AECA-4AEC-A5DA-462B9A9054F3}" srcId="{1824CCA6-C491-4D9D-969B-1A71F38E1BB4}" destId="{F60AF6A8-E2A5-4DFF-A43A-D62FC3C3FEF0}" srcOrd="2" destOrd="0" parTransId="{B7522683-A837-401B-9172-312AE2D2B035}" sibTransId="{A452BEA0-166A-418F-B247-2AD70F6FCBAE}"/>
    <dgm:cxn modelId="{BD272CD4-4980-4004-B872-674A4D3F4E52}" type="presOf" srcId="{1824CCA6-C491-4D9D-969B-1A71F38E1BB4}" destId="{12668913-B49A-44AC-A581-CF2C71EDD0A8}" srcOrd="0" destOrd="0" presId="urn:microsoft.com/office/officeart/2005/8/layout/list1"/>
    <dgm:cxn modelId="{4570A6ED-3AF4-4B65-A65A-2F22956AFFBF}" type="presOf" srcId="{1824CCA6-C491-4D9D-969B-1A71F38E1BB4}" destId="{3E244B0F-D290-42EE-BD1C-66621E22A5FF}" srcOrd="1" destOrd="0" presId="urn:microsoft.com/office/officeart/2005/8/layout/list1"/>
    <dgm:cxn modelId="{BD61B3FB-F5C9-41B9-8FC2-F6BCF7BE3117}" type="presOf" srcId="{8B2629ED-6DB3-4995-B778-AD74FCAEE9B0}" destId="{6D55EC19-51CA-4A8B-82CD-2E3DB1C78AB9}" srcOrd="0" destOrd="0" presId="urn:microsoft.com/office/officeart/2005/8/layout/list1"/>
    <dgm:cxn modelId="{84ACA343-B3F7-459A-97BB-52095AD7AFFD}" srcId="{1824CCA6-C491-4D9D-969B-1A71F38E1BB4}" destId="{8CA17C08-B778-46D2-BEE4-6261A3435A3A}" srcOrd="5" destOrd="0" parTransId="{529C877C-64D9-403F-8526-874C05472766}" sibTransId="{02F5E58C-F1B4-4158-BBE1-E4D9240F1D4C}"/>
    <dgm:cxn modelId="{B4221825-64DC-472B-8E0B-54E884EDDC49}" srcId="{8B0A696A-96ED-46FA-A01E-AF1639F11D90}" destId="{8B2629ED-6DB3-4995-B778-AD74FCAEE9B0}" srcOrd="0" destOrd="0" parTransId="{F000B712-A0A1-42F6-9B55-11B1EA548F17}" sibTransId="{E14790FC-2B07-4B34-9154-162CF272FBAD}"/>
    <dgm:cxn modelId="{9C02950D-7A4B-47CF-9987-84437BB1A3D7}" type="presOf" srcId="{90824D8F-6A4E-49DA-9244-662331F53BD5}" destId="{A48777A0-EF4C-4ADD-A7CE-D2A06B65146C}" srcOrd="0" destOrd="4" presId="urn:microsoft.com/office/officeart/2005/8/layout/list1"/>
    <dgm:cxn modelId="{202BA890-55AF-4F24-A8E7-75DFA1E4DDEC}" srcId="{A1529020-14B5-4B07-9447-44DBB53D4544}" destId="{8B0A696A-96ED-46FA-A01E-AF1639F11D90}" srcOrd="1" destOrd="0" parTransId="{223AD01A-47DC-4403-B5CD-DB3C04AC28CE}" sibTransId="{D452D518-9B9B-43C0-BC63-310FD8D27571}"/>
    <dgm:cxn modelId="{20F940BE-AFFA-4636-84C5-D58C6D27B5AF}" type="presOf" srcId="{8B0A696A-96ED-46FA-A01E-AF1639F11D90}" destId="{CCDB2BC2-41AC-4C6E-B4B3-495258C4E513}" srcOrd="0" destOrd="0" presId="urn:microsoft.com/office/officeart/2005/8/layout/list1"/>
    <dgm:cxn modelId="{0BEAA36E-0DD4-4A57-A0B7-0658FCBC3D9E}" type="presOf" srcId="{F60AF6A8-E2A5-4DFF-A43A-D62FC3C3FEF0}" destId="{A48777A0-EF4C-4ADD-A7CE-D2A06B65146C}" srcOrd="0" destOrd="2" presId="urn:microsoft.com/office/officeart/2005/8/layout/list1"/>
    <dgm:cxn modelId="{E5F6D669-9CB9-4845-91F4-F4ACEC3D3FDD}" type="presOf" srcId="{8CA17C08-B778-46D2-BEE4-6261A3435A3A}" destId="{A48777A0-EF4C-4ADD-A7CE-D2A06B65146C}" srcOrd="0" destOrd="5" presId="urn:microsoft.com/office/officeart/2005/8/layout/list1"/>
    <dgm:cxn modelId="{11A6FBB6-4412-4D90-8082-B4C964609AB6}" srcId="{1824CCA6-C491-4D9D-969B-1A71F38E1BB4}" destId="{4D1EFB87-51AA-4A47-BAA7-56C17CE4B96A}" srcOrd="0" destOrd="0" parTransId="{83107AA2-0F2A-4265-BCD7-DC70744A330C}" sibTransId="{9341C13B-2D26-4C8B-A879-04B85FEB94E9}"/>
    <dgm:cxn modelId="{F46D369C-D4CF-44F8-B301-EFE7A11A73E9}" srcId="{1824CCA6-C491-4D9D-969B-1A71F38E1BB4}" destId="{8CE7322E-181A-455B-B29F-A3DA2075C9BE}" srcOrd="3" destOrd="0" parTransId="{DAABB6A1-651B-4693-812D-5DD930A1E136}" sibTransId="{582DCE93-56E6-49FB-B598-0603532A3F4A}"/>
    <dgm:cxn modelId="{B58F1712-4730-4D2A-9F72-5769F315020C}" type="presOf" srcId="{A1529020-14B5-4B07-9447-44DBB53D4544}" destId="{D5AA8CB0-9CB1-418D-9C9C-80843B29AB60}" srcOrd="0" destOrd="0" presId="urn:microsoft.com/office/officeart/2005/8/layout/list1"/>
    <dgm:cxn modelId="{86E7AE6D-96D3-4204-8A2D-DF1521BF1E08}" type="presParOf" srcId="{D5AA8CB0-9CB1-418D-9C9C-80843B29AB60}" destId="{80D59E4F-B3DB-402C-A7AE-6164A8272925}" srcOrd="0" destOrd="0" presId="urn:microsoft.com/office/officeart/2005/8/layout/list1"/>
    <dgm:cxn modelId="{C12E0413-3A7E-4767-8AB6-77248276D8E0}" type="presParOf" srcId="{80D59E4F-B3DB-402C-A7AE-6164A8272925}" destId="{12668913-B49A-44AC-A581-CF2C71EDD0A8}" srcOrd="0" destOrd="0" presId="urn:microsoft.com/office/officeart/2005/8/layout/list1"/>
    <dgm:cxn modelId="{06C80F67-8410-4B4F-AD77-6C45D4D40384}" type="presParOf" srcId="{80D59E4F-B3DB-402C-A7AE-6164A8272925}" destId="{3E244B0F-D290-42EE-BD1C-66621E22A5FF}" srcOrd="1" destOrd="0" presId="urn:microsoft.com/office/officeart/2005/8/layout/list1"/>
    <dgm:cxn modelId="{CB79CA27-22E6-4012-A42B-ED19E204FFAB}" type="presParOf" srcId="{D5AA8CB0-9CB1-418D-9C9C-80843B29AB60}" destId="{4D59FED0-1303-4688-95A9-0E4116B8DC78}" srcOrd="1" destOrd="0" presId="urn:microsoft.com/office/officeart/2005/8/layout/list1"/>
    <dgm:cxn modelId="{E51D4019-12DF-42F4-98C0-CF5ED78C4205}" type="presParOf" srcId="{D5AA8CB0-9CB1-418D-9C9C-80843B29AB60}" destId="{A48777A0-EF4C-4ADD-A7CE-D2A06B65146C}" srcOrd="2" destOrd="0" presId="urn:microsoft.com/office/officeart/2005/8/layout/list1"/>
    <dgm:cxn modelId="{70FA377D-0CAB-49BF-9F48-6D813EA2A64C}" type="presParOf" srcId="{D5AA8CB0-9CB1-418D-9C9C-80843B29AB60}" destId="{4F8255BE-8E15-4DDC-9F03-300D1CAC3EA7}" srcOrd="3" destOrd="0" presId="urn:microsoft.com/office/officeart/2005/8/layout/list1"/>
    <dgm:cxn modelId="{BD0CAC34-7006-4457-9022-B50E5CF93F3B}" type="presParOf" srcId="{D5AA8CB0-9CB1-418D-9C9C-80843B29AB60}" destId="{653C7D99-1669-4A0A-8B93-57DFEC7E5820}" srcOrd="4" destOrd="0" presId="urn:microsoft.com/office/officeart/2005/8/layout/list1"/>
    <dgm:cxn modelId="{0BB98786-0285-4A10-A66B-2F0835488585}" type="presParOf" srcId="{653C7D99-1669-4A0A-8B93-57DFEC7E5820}" destId="{CCDB2BC2-41AC-4C6E-B4B3-495258C4E513}" srcOrd="0" destOrd="0" presId="urn:microsoft.com/office/officeart/2005/8/layout/list1"/>
    <dgm:cxn modelId="{C8442530-FC92-4B7C-B19A-E2ED0CADAB47}" type="presParOf" srcId="{653C7D99-1669-4A0A-8B93-57DFEC7E5820}" destId="{65EACA57-671E-4D5A-83C4-95334181C92D}" srcOrd="1" destOrd="0" presId="urn:microsoft.com/office/officeart/2005/8/layout/list1"/>
    <dgm:cxn modelId="{1358A56A-D6F7-4E77-8063-4EFF112BCC5C}" type="presParOf" srcId="{D5AA8CB0-9CB1-418D-9C9C-80843B29AB60}" destId="{3B2B69FF-02B7-48AA-ABF0-2E7DA661AE93}" srcOrd="5" destOrd="0" presId="urn:microsoft.com/office/officeart/2005/8/layout/list1"/>
    <dgm:cxn modelId="{8553415B-09D0-46BA-99E6-0A524A4A41B7}" type="presParOf" srcId="{D5AA8CB0-9CB1-418D-9C9C-80843B29AB60}" destId="{6D55EC19-51CA-4A8B-82CD-2E3DB1C78AB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D42839-4786-4AD9-AFF2-046A90D41E8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BAB2101-11C5-4B1B-93D3-F0F47850BA9E}">
      <dgm:prSet/>
      <dgm:spPr/>
      <dgm:t>
        <a:bodyPr/>
        <a:lstStyle/>
        <a:p>
          <a:r>
            <a:rPr lang="es-ES"/>
            <a:t>Les hores complementàries són aquelles que excedeixen de la jornada en un contracte de treball a temps parcial previ pacte entre les parts. </a:t>
          </a:r>
          <a:endParaRPr lang="en-US"/>
        </a:p>
      </dgm:t>
    </dgm:pt>
    <dgm:pt modelId="{86A59ED9-4308-447E-9F52-C116BAC72E37}" type="parTrans" cxnId="{E332EE62-61E0-43E6-AFAC-7122E9723446}">
      <dgm:prSet/>
      <dgm:spPr/>
      <dgm:t>
        <a:bodyPr/>
        <a:lstStyle/>
        <a:p>
          <a:endParaRPr lang="en-US"/>
        </a:p>
      </dgm:t>
    </dgm:pt>
    <dgm:pt modelId="{0E6FCD82-3F3B-4F61-8782-A9F5CBD3B3BA}" type="sibTrans" cxnId="{E332EE62-61E0-43E6-AFAC-7122E9723446}">
      <dgm:prSet/>
      <dgm:spPr/>
      <dgm:t>
        <a:bodyPr/>
        <a:lstStyle/>
        <a:p>
          <a:endParaRPr lang="en-US"/>
        </a:p>
      </dgm:t>
    </dgm:pt>
    <dgm:pt modelId="{1EEA8CAF-0DDA-4F74-B9C5-22D76AA1E1A0}">
      <dgm:prSet/>
      <dgm:spPr/>
      <dgm:t>
        <a:bodyPr/>
        <a:lstStyle/>
        <a:p>
          <a:r>
            <a:rPr lang="es-ES" b="1"/>
            <a:t>L'acord</a:t>
          </a:r>
          <a:r>
            <a:rPr lang="es-ES"/>
            <a:t> entre ocupador i empleat per a la realització d'aquestes hores complementàries </a:t>
          </a:r>
          <a:r>
            <a:rPr lang="es-ES" b="1"/>
            <a:t>ha d'estar per escrit</a:t>
          </a:r>
          <a:r>
            <a:rPr lang="es-ES"/>
            <a:t>. En alguns casos s'estableix el pacte en el mateix contracte laboral i en unes altres es dóna més endavant.</a:t>
          </a:r>
          <a:endParaRPr lang="en-US"/>
        </a:p>
      </dgm:t>
    </dgm:pt>
    <dgm:pt modelId="{9043A9E9-8948-4507-9E57-5F9EDD938496}" type="parTrans" cxnId="{10678A24-E160-492F-BFD8-89D9BC433BA8}">
      <dgm:prSet/>
      <dgm:spPr/>
      <dgm:t>
        <a:bodyPr/>
        <a:lstStyle/>
        <a:p>
          <a:endParaRPr lang="en-US"/>
        </a:p>
      </dgm:t>
    </dgm:pt>
    <dgm:pt modelId="{D450DFC4-01EA-4302-A13E-1647474B842F}" type="sibTrans" cxnId="{10678A24-E160-492F-BFD8-89D9BC433BA8}">
      <dgm:prSet/>
      <dgm:spPr/>
      <dgm:t>
        <a:bodyPr/>
        <a:lstStyle/>
        <a:p>
          <a:endParaRPr lang="en-US"/>
        </a:p>
      </dgm:t>
    </dgm:pt>
    <dgm:pt modelId="{F0E43F83-3AE2-41A7-BBB7-4A1451454F86}" type="pres">
      <dgm:prSet presAssocID="{97D42839-4786-4AD9-AFF2-046A90D41E8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2DF89368-753A-4831-93C3-35BE61749A04}" type="pres">
      <dgm:prSet presAssocID="{0BAB2101-11C5-4B1B-93D3-F0F47850BA9E}" presName="thickLine" presStyleLbl="alignNode1" presStyleIdx="0" presStyleCnt="2"/>
      <dgm:spPr/>
    </dgm:pt>
    <dgm:pt modelId="{3623F2C3-2BAA-4603-84B6-5D105FDA3A7B}" type="pres">
      <dgm:prSet presAssocID="{0BAB2101-11C5-4B1B-93D3-F0F47850BA9E}" presName="horz1" presStyleCnt="0"/>
      <dgm:spPr/>
    </dgm:pt>
    <dgm:pt modelId="{B9C9EE2E-779C-4D32-80B2-8B9DE9C88704}" type="pres">
      <dgm:prSet presAssocID="{0BAB2101-11C5-4B1B-93D3-F0F47850BA9E}" presName="tx1" presStyleLbl="revTx" presStyleIdx="0" presStyleCnt="2"/>
      <dgm:spPr/>
      <dgm:t>
        <a:bodyPr/>
        <a:lstStyle/>
        <a:p>
          <a:endParaRPr lang="es-ES"/>
        </a:p>
      </dgm:t>
    </dgm:pt>
    <dgm:pt modelId="{3643C6AC-C9D4-4D32-BD86-56A4FC89D58C}" type="pres">
      <dgm:prSet presAssocID="{0BAB2101-11C5-4B1B-93D3-F0F47850BA9E}" presName="vert1" presStyleCnt="0"/>
      <dgm:spPr/>
    </dgm:pt>
    <dgm:pt modelId="{BE9A6C35-06A2-4A51-9DFF-EE5B265EBA4D}" type="pres">
      <dgm:prSet presAssocID="{1EEA8CAF-0DDA-4F74-B9C5-22D76AA1E1A0}" presName="thickLine" presStyleLbl="alignNode1" presStyleIdx="1" presStyleCnt="2"/>
      <dgm:spPr/>
    </dgm:pt>
    <dgm:pt modelId="{CE6F1B80-18F8-49E5-BDA9-EED97EC9B2E2}" type="pres">
      <dgm:prSet presAssocID="{1EEA8CAF-0DDA-4F74-B9C5-22D76AA1E1A0}" presName="horz1" presStyleCnt="0"/>
      <dgm:spPr/>
    </dgm:pt>
    <dgm:pt modelId="{F3D408C0-CCB4-4084-8202-A9AD94E32731}" type="pres">
      <dgm:prSet presAssocID="{1EEA8CAF-0DDA-4F74-B9C5-22D76AA1E1A0}" presName="tx1" presStyleLbl="revTx" presStyleIdx="1" presStyleCnt="2"/>
      <dgm:spPr/>
      <dgm:t>
        <a:bodyPr/>
        <a:lstStyle/>
        <a:p>
          <a:endParaRPr lang="es-ES"/>
        </a:p>
      </dgm:t>
    </dgm:pt>
    <dgm:pt modelId="{3CF70DCE-2422-46B7-B926-4323DF8C734D}" type="pres">
      <dgm:prSet presAssocID="{1EEA8CAF-0DDA-4F74-B9C5-22D76AA1E1A0}" presName="vert1" presStyleCnt="0"/>
      <dgm:spPr/>
    </dgm:pt>
  </dgm:ptLst>
  <dgm:cxnLst>
    <dgm:cxn modelId="{E332EE62-61E0-43E6-AFAC-7122E9723446}" srcId="{97D42839-4786-4AD9-AFF2-046A90D41E80}" destId="{0BAB2101-11C5-4B1B-93D3-F0F47850BA9E}" srcOrd="0" destOrd="0" parTransId="{86A59ED9-4308-447E-9F52-C116BAC72E37}" sibTransId="{0E6FCD82-3F3B-4F61-8782-A9F5CBD3B3BA}"/>
    <dgm:cxn modelId="{BF888729-D2DC-436C-A4E3-DF30458DCB08}" type="presOf" srcId="{1EEA8CAF-0DDA-4F74-B9C5-22D76AA1E1A0}" destId="{F3D408C0-CCB4-4084-8202-A9AD94E32731}" srcOrd="0" destOrd="0" presId="urn:microsoft.com/office/officeart/2008/layout/LinedList"/>
    <dgm:cxn modelId="{10678A24-E160-492F-BFD8-89D9BC433BA8}" srcId="{97D42839-4786-4AD9-AFF2-046A90D41E80}" destId="{1EEA8CAF-0DDA-4F74-B9C5-22D76AA1E1A0}" srcOrd="1" destOrd="0" parTransId="{9043A9E9-8948-4507-9E57-5F9EDD938496}" sibTransId="{D450DFC4-01EA-4302-A13E-1647474B842F}"/>
    <dgm:cxn modelId="{CCF71F92-7EFE-4902-A7F3-A5135F4FB20B}" type="presOf" srcId="{97D42839-4786-4AD9-AFF2-046A90D41E80}" destId="{F0E43F83-3AE2-41A7-BBB7-4A1451454F86}" srcOrd="0" destOrd="0" presId="urn:microsoft.com/office/officeart/2008/layout/LinedList"/>
    <dgm:cxn modelId="{FA628966-17F8-45BD-A81F-BBB03061F3F9}" type="presOf" srcId="{0BAB2101-11C5-4B1B-93D3-F0F47850BA9E}" destId="{B9C9EE2E-779C-4D32-80B2-8B9DE9C88704}" srcOrd="0" destOrd="0" presId="urn:microsoft.com/office/officeart/2008/layout/LinedList"/>
    <dgm:cxn modelId="{72DA1C52-71F0-497D-A000-C955087F3835}" type="presParOf" srcId="{F0E43F83-3AE2-41A7-BBB7-4A1451454F86}" destId="{2DF89368-753A-4831-93C3-35BE61749A04}" srcOrd="0" destOrd="0" presId="urn:microsoft.com/office/officeart/2008/layout/LinedList"/>
    <dgm:cxn modelId="{9940C179-3F2D-4649-B679-0A928FAA76AA}" type="presParOf" srcId="{F0E43F83-3AE2-41A7-BBB7-4A1451454F86}" destId="{3623F2C3-2BAA-4603-84B6-5D105FDA3A7B}" srcOrd="1" destOrd="0" presId="urn:microsoft.com/office/officeart/2008/layout/LinedList"/>
    <dgm:cxn modelId="{BEFE2680-E0FD-4B33-AB70-CF5FA5EECEB9}" type="presParOf" srcId="{3623F2C3-2BAA-4603-84B6-5D105FDA3A7B}" destId="{B9C9EE2E-779C-4D32-80B2-8B9DE9C88704}" srcOrd="0" destOrd="0" presId="urn:microsoft.com/office/officeart/2008/layout/LinedList"/>
    <dgm:cxn modelId="{B869C3AD-53E5-49F6-8C6A-B7AC280E74A1}" type="presParOf" srcId="{3623F2C3-2BAA-4603-84B6-5D105FDA3A7B}" destId="{3643C6AC-C9D4-4D32-BD86-56A4FC89D58C}" srcOrd="1" destOrd="0" presId="urn:microsoft.com/office/officeart/2008/layout/LinedList"/>
    <dgm:cxn modelId="{5F650BD4-D042-412E-A3E9-6C198756A30A}" type="presParOf" srcId="{F0E43F83-3AE2-41A7-BBB7-4A1451454F86}" destId="{BE9A6C35-06A2-4A51-9DFF-EE5B265EBA4D}" srcOrd="2" destOrd="0" presId="urn:microsoft.com/office/officeart/2008/layout/LinedList"/>
    <dgm:cxn modelId="{B2B90598-27E1-4289-B772-CD7F1A13ECA2}" type="presParOf" srcId="{F0E43F83-3AE2-41A7-BBB7-4A1451454F86}" destId="{CE6F1B80-18F8-49E5-BDA9-EED97EC9B2E2}" srcOrd="3" destOrd="0" presId="urn:microsoft.com/office/officeart/2008/layout/LinedList"/>
    <dgm:cxn modelId="{D1BEDC45-CCA8-4F7F-80EA-A5F261BA4408}" type="presParOf" srcId="{CE6F1B80-18F8-49E5-BDA9-EED97EC9B2E2}" destId="{F3D408C0-CCB4-4084-8202-A9AD94E32731}" srcOrd="0" destOrd="0" presId="urn:microsoft.com/office/officeart/2008/layout/LinedList"/>
    <dgm:cxn modelId="{B6B28F56-BE9E-48D3-92E9-8CAA6B6171F2}" type="presParOf" srcId="{CE6F1B80-18F8-49E5-BDA9-EED97EC9B2E2}" destId="{3CF70DCE-2422-46B7-B926-4323DF8C73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CFD14A-F529-4AFB-A1C1-88583CFCEB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7C9008-E6A6-49FD-9444-D086CF2F475C}">
      <dgm:prSet/>
      <dgm:spPr/>
      <dgm:t>
        <a:bodyPr/>
        <a:lstStyle/>
        <a:p>
          <a:r>
            <a:rPr lang="es-ES"/>
            <a:t>Ha d'existir un pacte expressat per escrit entre els empresaris i els treballadors que especifique les hores complementàries.</a:t>
          </a:r>
          <a:endParaRPr lang="en-US"/>
        </a:p>
      </dgm:t>
    </dgm:pt>
    <dgm:pt modelId="{51198924-F491-41E1-8E5E-836D0D486EFA}" type="parTrans" cxnId="{EF6A3BEE-8561-4AB8-81D6-88FFD33B3ABD}">
      <dgm:prSet/>
      <dgm:spPr/>
      <dgm:t>
        <a:bodyPr/>
        <a:lstStyle/>
        <a:p>
          <a:endParaRPr lang="en-US"/>
        </a:p>
      </dgm:t>
    </dgm:pt>
    <dgm:pt modelId="{E6E634CC-085E-4A06-9CD5-C6193C172868}" type="sibTrans" cxnId="{EF6A3BEE-8561-4AB8-81D6-88FFD33B3ABD}">
      <dgm:prSet/>
      <dgm:spPr/>
      <dgm:t>
        <a:bodyPr/>
        <a:lstStyle/>
        <a:p>
          <a:endParaRPr lang="en-US"/>
        </a:p>
      </dgm:t>
    </dgm:pt>
    <dgm:pt modelId="{81AB786F-0AB8-456E-B5FA-794291101038}">
      <dgm:prSet/>
      <dgm:spPr/>
      <dgm:t>
        <a:bodyPr/>
        <a:lstStyle/>
        <a:p>
          <a:r>
            <a:rPr lang="es-ES"/>
            <a:t>Només és aplicable als qui tinguen un contracte de treball de jornada parcial, és a dir inferior a 40 hores setmanals.</a:t>
          </a:r>
          <a:endParaRPr lang="en-US"/>
        </a:p>
      </dgm:t>
    </dgm:pt>
    <dgm:pt modelId="{E6F37CC3-EB3A-4F7B-8EC1-6C07CC25828A}" type="parTrans" cxnId="{52B0D1B0-6FBB-4A1C-A594-E170EF3A241B}">
      <dgm:prSet/>
      <dgm:spPr/>
      <dgm:t>
        <a:bodyPr/>
        <a:lstStyle/>
        <a:p>
          <a:endParaRPr lang="en-US"/>
        </a:p>
      </dgm:t>
    </dgm:pt>
    <dgm:pt modelId="{97E20992-3988-4C42-86E3-62098E09E885}" type="sibTrans" cxnId="{52B0D1B0-6FBB-4A1C-A594-E170EF3A241B}">
      <dgm:prSet/>
      <dgm:spPr/>
      <dgm:t>
        <a:bodyPr/>
        <a:lstStyle/>
        <a:p>
          <a:endParaRPr lang="en-US"/>
        </a:p>
      </dgm:t>
    </dgm:pt>
    <dgm:pt modelId="{6FBD426F-9739-425D-95DF-B178ABE216E5}">
      <dgm:prSet/>
      <dgm:spPr/>
      <dgm:t>
        <a:bodyPr/>
        <a:lstStyle/>
        <a:p>
          <a:r>
            <a:rPr lang="es-ES"/>
            <a:t>El treballador afectat a hores complementàries ha de realitzar jornades de treball de, com a mínim, 10 hores setmanals en el còmput anual.</a:t>
          </a:r>
          <a:endParaRPr lang="en-US"/>
        </a:p>
      </dgm:t>
    </dgm:pt>
    <dgm:pt modelId="{847EEE04-8A0C-4C29-9C0B-04986C6E1FE5}" type="parTrans" cxnId="{FE7C2A53-11C6-4947-83B6-81F99FAC17FB}">
      <dgm:prSet/>
      <dgm:spPr/>
      <dgm:t>
        <a:bodyPr/>
        <a:lstStyle/>
        <a:p>
          <a:endParaRPr lang="en-US"/>
        </a:p>
      </dgm:t>
    </dgm:pt>
    <dgm:pt modelId="{08FBBEB0-18AC-4959-9810-C8AB02FD0ACD}" type="sibTrans" cxnId="{FE7C2A53-11C6-4947-83B6-81F99FAC17FB}">
      <dgm:prSet/>
      <dgm:spPr/>
      <dgm:t>
        <a:bodyPr/>
        <a:lstStyle/>
        <a:p>
          <a:endParaRPr lang="en-US"/>
        </a:p>
      </dgm:t>
    </dgm:pt>
    <dgm:pt modelId="{329DF0AC-BDC7-485D-ADD3-00BD49A3ED8E}">
      <dgm:prSet/>
      <dgm:spPr/>
      <dgm:t>
        <a:bodyPr/>
        <a:lstStyle/>
        <a:p>
          <a:r>
            <a:rPr lang="es-ES"/>
            <a:t>En el pacte realitzat ha de figurar el nombre d'hores complementàries que l'empresari pot exigir al treballador, així com la manera de distribució.</a:t>
          </a:r>
          <a:endParaRPr lang="en-US"/>
        </a:p>
      </dgm:t>
    </dgm:pt>
    <dgm:pt modelId="{055C077F-B84B-4BC1-B61B-7ADE9F89B2AF}" type="parTrans" cxnId="{31039E57-640D-4BE7-B1F1-D21256855B94}">
      <dgm:prSet/>
      <dgm:spPr/>
      <dgm:t>
        <a:bodyPr/>
        <a:lstStyle/>
        <a:p>
          <a:endParaRPr lang="en-US"/>
        </a:p>
      </dgm:t>
    </dgm:pt>
    <dgm:pt modelId="{5EC97B4D-CF13-48F4-957E-915B4C71EBD6}" type="sibTrans" cxnId="{31039E57-640D-4BE7-B1F1-D21256855B94}">
      <dgm:prSet/>
      <dgm:spPr/>
      <dgm:t>
        <a:bodyPr/>
        <a:lstStyle/>
        <a:p>
          <a:endParaRPr lang="en-US"/>
        </a:p>
      </dgm:t>
    </dgm:pt>
    <dgm:pt modelId="{D3D118DB-5D0B-4E74-B5F6-7066F0DB8C22}">
      <dgm:prSet/>
      <dgm:spPr/>
      <dgm:t>
        <a:bodyPr/>
        <a:lstStyle/>
        <a:p>
          <a:r>
            <a:rPr lang="es-ES"/>
            <a:t>Els pactes han de respectar els límits imposats per l'Estatut de Treballadors del 30% sobre el total d'hores ordinàries o el que establisca el Conveni Col·lectiu sempre que no supere el 60% d'hores ordinàries.</a:t>
          </a:r>
          <a:endParaRPr lang="en-US"/>
        </a:p>
      </dgm:t>
    </dgm:pt>
    <dgm:pt modelId="{F3BFF383-07BF-4513-B1F6-3C682BF15265}" type="parTrans" cxnId="{E2A9D8DC-2B1E-40AB-B1D8-569F9C6380D8}">
      <dgm:prSet/>
      <dgm:spPr/>
      <dgm:t>
        <a:bodyPr/>
        <a:lstStyle/>
        <a:p>
          <a:endParaRPr lang="en-US"/>
        </a:p>
      </dgm:t>
    </dgm:pt>
    <dgm:pt modelId="{CD2E5079-4EBD-4EF4-84F2-7888ECC9FA2D}" type="sibTrans" cxnId="{E2A9D8DC-2B1E-40AB-B1D8-569F9C6380D8}">
      <dgm:prSet/>
      <dgm:spPr/>
      <dgm:t>
        <a:bodyPr/>
        <a:lstStyle/>
        <a:p>
          <a:endParaRPr lang="en-US"/>
        </a:p>
      </dgm:t>
    </dgm:pt>
    <dgm:pt modelId="{053E9408-EB0E-4265-B69B-2D33E0540FCE}" type="pres">
      <dgm:prSet presAssocID="{CECFD14A-F529-4AFB-A1C1-88583CFCEBC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3699061-6C2B-4847-BC32-03797390CCB5}" type="pres">
      <dgm:prSet presAssocID="{C37C9008-E6A6-49FD-9444-D086CF2F475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0B13546-58E3-47EC-BB9E-85EE253AADF9}" type="pres">
      <dgm:prSet presAssocID="{E6E634CC-085E-4A06-9CD5-C6193C172868}" presName="spacer" presStyleCnt="0"/>
      <dgm:spPr/>
    </dgm:pt>
    <dgm:pt modelId="{22AA77E5-091E-442A-BEA3-3AE9025E0936}" type="pres">
      <dgm:prSet presAssocID="{81AB786F-0AB8-456E-B5FA-79429110103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672969-244A-4EBA-8285-5EDC635661E2}" type="pres">
      <dgm:prSet presAssocID="{97E20992-3988-4C42-86E3-62098E09E885}" presName="spacer" presStyleCnt="0"/>
      <dgm:spPr/>
    </dgm:pt>
    <dgm:pt modelId="{5484B88D-B0F9-415B-A4FA-40CCB15C7636}" type="pres">
      <dgm:prSet presAssocID="{6FBD426F-9739-425D-95DF-B178ABE216E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9F79743-BBB4-4BE3-AB4A-7D0CCF48A38E}" type="pres">
      <dgm:prSet presAssocID="{08FBBEB0-18AC-4959-9810-C8AB02FD0ACD}" presName="spacer" presStyleCnt="0"/>
      <dgm:spPr/>
    </dgm:pt>
    <dgm:pt modelId="{CC95DD27-42CD-495A-8746-558F42E19CB9}" type="pres">
      <dgm:prSet presAssocID="{329DF0AC-BDC7-485D-ADD3-00BD49A3ED8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99A86-4BF7-48D4-9954-300D36A91173}" type="pres">
      <dgm:prSet presAssocID="{5EC97B4D-CF13-48F4-957E-915B4C71EBD6}" presName="spacer" presStyleCnt="0"/>
      <dgm:spPr/>
    </dgm:pt>
    <dgm:pt modelId="{27BA50E6-E753-4728-AD72-EC97D7888F1F}" type="pres">
      <dgm:prSet presAssocID="{D3D118DB-5D0B-4E74-B5F6-7066F0DB8C2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F6A3BEE-8561-4AB8-81D6-88FFD33B3ABD}" srcId="{CECFD14A-F529-4AFB-A1C1-88583CFCEBCE}" destId="{C37C9008-E6A6-49FD-9444-D086CF2F475C}" srcOrd="0" destOrd="0" parTransId="{51198924-F491-41E1-8E5E-836D0D486EFA}" sibTransId="{E6E634CC-085E-4A06-9CD5-C6193C172868}"/>
    <dgm:cxn modelId="{C80D2BB6-EFD0-4662-9532-1A7221B3752D}" type="presOf" srcId="{CECFD14A-F529-4AFB-A1C1-88583CFCEBCE}" destId="{053E9408-EB0E-4265-B69B-2D33E0540FCE}" srcOrd="0" destOrd="0" presId="urn:microsoft.com/office/officeart/2005/8/layout/vList2"/>
    <dgm:cxn modelId="{FE7C2A53-11C6-4947-83B6-81F99FAC17FB}" srcId="{CECFD14A-F529-4AFB-A1C1-88583CFCEBCE}" destId="{6FBD426F-9739-425D-95DF-B178ABE216E5}" srcOrd="2" destOrd="0" parTransId="{847EEE04-8A0C-4C29-9C0B-04986C6E1FE5}" sibTransId="{08FBBEB0-18AC-4959-9810-C8AB02FD0ACD}"/>
    <dgm:cxn modelId="{EA12BCFE-00FE-446C-92AF-DD4ED1F65039}" type="presOf" srcId="{6FBD426F-9739-425D-95DF-B178ABE216E5}" destId="{5484B88D-B0F9-415B-A4FA-40CCB15C7636}" srcOrd="0" destOrd="0" presId="urn:microsoft.com/office/officeart/2005/8/layout/vList2"/>
    <dgm:cxn modelId="{F777316B-F399-451F-A216-3826D24E1298}" type="presOf" srcId="{81AB786F-0AB8-456E-B5FA-794291101038}" destId="{22AA77E5-091E-442A-BEA3-3AE9025E0936}" srcOrd="0" destOrd="0" presId="urn:microsoft.com/office/officeart/2005/8/layout/vList2"/>
    <dgm:cxn modelId="{FFF0D697-9F8B-4BB4-9557-00BD9B0FA138}" type="presOf" srcId="{329DF0AC-BDC7-485D-ADD3-00BD49A3ED8E}" destId="{CC95DD27-42CD-495A-8746-558F42E19CB9}" srcOrd="0" destOrd="0" presId="urn:microsoft.com/office/officeart/2005/8/layout/vList2"/>
    <dgm:cxn modelId="{52B0D1B0-6FBB-4A1C-A594-E170EF3A241B}" srcId="{CECFD14A-F529-4AFB-A1C1-88583CFCEBCE}" destId="{81AB786F-0AB8-456E-B5FA-794291101038}" srcOrd="1" destOrd="0" parTransId="{E6F37CC3-EB3A-4F7B-8EC1-6C07CC25828A}" sibTransId="{97E20992-3988-4C42-86E3-62098E09E885}"/>
    <dgm:cxn modelId="{9BF152F8-920D-4E1E-B4DA-CA48D2391F51}" type="presOf" srcId="{C37C9008-E6A6-49FD-9444-D086CF2F475C}" destId="{83699061-6C2B-4847-BC32-03797390CCB5}" srcOrd="0" destOrd="0" presId="urn:microsoft.com/office/officeart/2005/8/layout/vList2"/>
    <dgm:cxn modelId="{E2A9D8DC-2B1E-40AB-B1D8-569F9C6380D8}" srcId="{CECFD14A-F529-4AFB-A1C1-88583CFCEBCE}" destId="{D3D118DB-5D0B-4E74-B5F6-7066F0DB8C22}" srcOrd="4" destOrd="0" parTransId="{F3BFF383-07BF-4513-B1F6-3C682BF15265}" sibTransId="{CD2E5079-4EBD-4EF4-84F2-7888ECC9FA2D}"/>
    <dgm:cxn modelId="{31039E57-640D-4BE7-B1F1-D21256855B94}" srcId="{CECFD14A-F529-4AFB-A1C1-88583CFCEBCE}" destId="{329DF0AC-BDC7-485D-ADD3-00BD49A3ED8E}" srcOrd="3" destOrd="0" parTransId="{055C077F-B84B-4BC1-B61B-7ADE9F89B2AF}" sibTransId="{5EC97B4D-CF13-48F4-957E-915B4C71EBD6}"/>
    <dgm:cxn modelId="{E6DB2A8D-98E5-4C88-A67B-39D78CE8BC57}" type="presOf" srcId="{D3D118DB-5D0B-4E74-B5F6-7066F0DB8C22}" destId="{27BA50E6-E753-4728-AD72-EC97D7888F1F}" srcOrd="0" destOrd="0" presId="urn:microsoft.com/office/officeart/2005/8/layout/vList2"/>
    <dgm:cxn modelId="{D8097E08-3CBF-46D0-9A4B-C38049D4321F}" type="presParOf" srcId="{053E9408-EB0E-4265-B69B-2D33E0540FCE}" destId="{83699061-6C2B-4847-BC32-03797390CCB5}" srcOrd="0" destOrd="0" presId="urn:microsoft.com/office/officeart/2005/8/layout/vList2"/>
    <dgm:cxn modelId="{BF7F29CC-0C61-4D2F-BDFE-50371D28E536}" type="presParOf" srcId="{053E9408-EB0E-4265-B69B-2D33E0540FCE}" destId="{E0B13546-58E3-47EC-BB9E-85EE253AADF9}" srcOrd="1" destOrd="0" presId="urn:microsoft.com/office/officeart/2005/8/layout/vList2"/>
    <dgm:cxn modelId="{8253AA19-B289-483B-94D4-54B21006AA24}" type="presParOf" srcId="{053E9408-EB0E-4265-B69B-2D33E0540FCE}" destId="{22AA77E5-091E-442A-BEA3-3AE9025E0936}" srcOrd="2" destOrd="0" presId="urn:microsoft.com/office/officeart/2005/8/layout/vList2"/>
    <dgm:cxn modelId="{9BC73A09-9A11-43A8-9B23-8D95487BF114}" type="presParOf" srcId="{053E9408-EB0E-4265-B69B-2D33E0540FCE}" destId="{03672969-244A-4EBA-8285-5EDC635661E2}" srcOrd="3" destOrd="0" presId="urn:microsoft.com/office/officeart/2005/8/layout/vList2"/>
    <dgm:cxn modelId="{28607E38-2BC0-4E33-A88B-B2595D04C8AE}" type="presParOf" srcId="{053E9408-EB0E-4265-B69B-2D33E0540FCE}" destId="{5484B88D-B0F9-415B-A4FA-40CCB15C7636}" srcOrd="4" destOrd="0" presId="urn:microsoft.com/office/officeart/2005/8/layout/vList2"/>
    <dgm:cxn modelId="{430A57E2-BF3A-4605-8C74-C8F11FC7DB78}" type="presParOf" srcId="{053E9408-EB0E-4265-B69B-2D33E0540FCE}" destId="{69F79743-BBB4-4BE3-AB4A-7D0CCF48A38E}" srcOrd="5" destOrd="0" presId="urn:microsoft.com/office/officeart/2005/8/layout/vList2"/>
    <dgm:cxn modelId="{DE09E0E5-7CF3-42C0-B8ED-40D8B915ED0D}" type="presParOf" srcId="{053E9408-EB0E-4265-B69B-2D33E0540FCE}" destId="{CC95DD27-42CD-495A-8746-558F42E19CB9}" srcOrd="6" destOrd="0" presId="urn:microsoft.com/office/officeart/2005/8/layout/vList2"/>
    <dgm:cxn modelId="{2018C773-1478-45C4-8236-313A36AC7ECE}" type="presParOf" srcId="{053E9408-EB0E-4265-B69B-2D33E0540FCE}" destId="{1F499A86-4BF7-48D4-9954-300D36A91173}" srcOrd="7" destOrd="0" presId="urn:microsoft.com/office/officeart/2005/8/layout/vList2"/>
    <dgm:cxn modelId="{0A87F1BF-CA1D-4A3B-BF0E-A0991776078B}" type="presParOf" srcId="{053E9408-EB0E-4265-B69B-2D33E0540FCE}" destId="{27BA50E6-E753-4728-AD72-EC97D7888F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EC6168-4D43-4657-A6CF-053F99096AF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A4016B37-9400-4B62-B303-F6AA09FD8A18}">
      <dgm:prSet phldrT="[Texto]" custT="1"/>
      <dgm:spPr>
        <a:xfrm>
          <a:off x="0" y="4729"/>
          <a:ext cx="5400039" cy="263835"/>
        </a:xfrm>
      </dgm:spPr>
      <dgm:t>
        <a:bodyPr/>
        <a:lstStyle/>
        <a:p>
          <a:r>
            <a:rPr lang="es-ES" sz="1400" b="1" dirty="0">
              <a:latin typeface="Calibri"/>
              <a:ea typeface="+mn-ea"/>
              <a:cs typeface="+mn-cs"/>
            </a:rPr>
            <a:t>CONFIDENCIALITAT: El </a:t>
          </a:r>
          <a:r>
            <a:rPr lang="es-ES" sz="1400" b="1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dirty="0">
              <a:latin typeface="Calibri"/>
              <a:ea typeface="+mn-ea"/>
              <a:cs typeface="+mn-cs"/>
            </a:rPr>
            <a:t> es </a:t>
          </a:r>
          <a:r>
            <a:rPr lang="es-ES" sz="1400" b="1" dirty="0" err="1">
              <a:latin typeface="Calibri"/>
              <a:ea typeface="+mn-ea"/>
              <a:cs typeface="+mn-cs"/>
            </a:rPr>
            <a:t>compromet</a:t>
          </a:r>
          <a:r>
            <a:rPr lang="es-ES" sz="1400" b="1" dirty="0">
              <a:latin typeface="Calibri"/>
              <a:ea typeface="+mn-ea"/>
              <a:cs typeface="+mn-cs"/>
            </a:rPr>
            <a:t> a </a:t>
          </a:r>
          <a:r>
            <a:rPr lang="es-ES" sz="1400" b="1" dirty="0" err="1">
              <a:latin typeface="Calibri"/>
              <a:ea typeface="+mn-ea"/>
              <a:cs typeface="+mn-cs"/>
            </a:rPr>
            <a:t>mantenir</a:t>
          </a:r>
          <a:r>
            <a:rPr lang="es-ES" sz="1400" b="1" dirty="0">
              <a:latin typeface="Calibri"/>
              <a:ea typeface="+mn-ea"/>
              <a:cs typeface="+mn-cs"/>
            </a:rPr>
            <a:t> en </a:t>
          </a:r>
          <a:r>
            <a:rPr lang="es-ES" sz="1400" b="1" dirty="0" err="1">
              <a:latin typeface="Calibri"/>
              <a:ea typeface="+mn-ea"/>
              <a:cs typeface="+mn-cs"/>
            </a:rPr>
            <a:t>secret</a:t>
          </a:r>
          <a:r>
            <a:rPr lang="es-ES" sz="1400" b="1" dirty="0">
              <a:latin typeface="Calibri"/>
              <a:ea typeface="+mn-ea"/>
              <a:cs typeface="+mn-cs"/>
            </a:rPr>
            <a:t> i total </a:t>
          </a:r>
          <a:r>
            <a:rPr lang="es-ES" sz="1400" b="1" dirty="0" err="1">
              <a:latin typeface="Calibri"/>
              <a:ea typeface="+mn-ea"/>
              <a:cs typeface="+mn-cs"/>
            </a:rPr>
            <a:t>confidencialitat</a:t>
          </a:r>
          <a:r>
            <a:rPr lang="es-ES" sz="1400" b="1" dirty="0">
              <a:latin typeface="Calibri"/>
              <a:ea typeface="+mn-ea"/>
              <a:cs typeface="+mn-cs"/>
            </a:rPr>
            <a:t> tota la </a:t>
          </a:r>
          <a:r>
            <a:rPr lang="es-ES" sz="1400" b="1" dirty="0" err="1">
              <a:latin typeface="Calibri"/>
              <a:ea typeface="+mn-ea"/>
              <a:cs typeface="+mn-cs"/>
            </a:rPr>
            <a:t>informació</a:t>
          </a:r>
          <a:r>
            <a:rPr lang="es-ES" sz="1400" b="1" dirty="0">
              <a:latin typeface="Calibri"/>
              <a:ea typeface="+mn-ea"/>
              <a:cs typeface="+mn-cs"/>
            </a:rPr>
            <a:t> revelada o </a:t>
          </a:r>
          <a:r>
            <a:rPr lang="es-ES" sz="1400" b="1" dirty="0" err="1">
              <a:latin typeface="Calibri"/>
              <a:ea typeface="+mn-ea"/>
              <a:cs typeface="+mn-cs"/>
            </a:rPr>
            <a:t>obtinguda</a:t>
          </a:r>
          <a:r>
            <a:rPr lang="es-ES" sz="1400" b="1" dirty="0">
              <a:latin typeface="Calibri"/>
              <a:ea typeface="+mn-ea"/>
              <a:cs typeface="+mn-cs"/>
            </a:rPr>
            <a:t> de </a:t>
          </a:r>
          <a:r>
            <a:rPr lang="es-ES" sz="1400" b="1" dirty="0" err="1">
              <a:latin typeface="Calibri"/>
              <a:ea typeface="+mn-ea"/>
              <a:cs typeface="+mn-cs"/>
            </a:rPr>
            <a:t>l'empresa</a:t>
          </a:r>
          <a:r>
            <a:rPr lang="es-ES" sz="1400" b="1" dirty="0">
              <a:latin typeface="Calibri"/>
              <a:ea typeface="+mn-ea"/>
              <a:cs typeface="+mn-cs"/>
            </a:rPr>
            <a:t>.</a:t>
          </a:r>
        </a:p>
      </dgm:t>
    </dgm:pt>
    <dgm:pt modelId="{DE97ADB7-82B4-40DA-8015-9951F8343C9B}" type="parTrans" cxnId="{894E77C2-809E-4035-B925-456C9745A20E}">
      <dgm:prSet/>
      <dgm:spPr/>
      <dgm:t>
        <a:bodyPr/>
        <a:lstStyle/>
        <a:p>
          <a:endParaRPr lang="es-ES"/>
        </a:p>
      </dgm:t>
    </dgm:pt>
    <dgm:pt modelId="{9F6BCA21-2421-47C3-966D-E116B7867EEC}" type="sibTrans" cxnId="{894E77C2-809E-4035-B925-456C9745A20E}">
      <dgm:prSet/>
      <dgm:spPr/>
      <dgm:t>
        <a:bodyPr/>
        <a:lstStyle/>
        <a:p>
          <a:endParaRPr lang="es-ES"/>
        </a:p>
      </dgm:t>
    </dgm:pt>
    <dgm:pt modelId="{4183C2B1-930B-4B03-8E8F-355E984DF953}">
      <dgm:prSet custT="1"/>
      <dgm:spPr/>
      <dgm:t>
        <a:bodyPr/>
        <a:lstStyle/>
        <a:p>
          <a:r>
            <a:rPr lang="es-ES" sz="1400" b="1" dirty="0">
              <a:latin typeface="Calibri"/>
              <a:ea typeface="+mn-ea"/>
              <a:cs typeface="+mn-cs"/>
            </a:rPr>
            <a:t>NO COMPETÈNCIA: El </a:t>
          </a:r>
          <a:r>
            <a:rPr lang="es-ES" sz="1400" b="1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s'obliga</a:t>
          </a:r>
          <a:r>
            <a:rPr lang="es-ES" sz="1400" b="1" dirty="0">
              <a:latin typeface="Calibri"/>
              <a:ea typeface="+mn-ea"/>
              <a:cs typeface="+mn-cs"/>
            </a:rPr>
            <a:t> a no </a:t>
          </a:r>
          <a:r>
            <a:rPr lang="es-ES" sz="1400" b="1" dirty="0" err="1">
              <a:latin typeface="Calibri"/>
              <a:ea typeface="+mn-ea"/>
              <a:cs typeface="+mn-cs"/>
            </a:rPr>
            <a:t>realitzar</a:t>
          </a:r>
          <a:r>
            <a:rPr lang="es-ES" sz="1400" b="1" dirty="0">
              <a:latin typeface="Calibri"/>
              <a:ea typeface="+mn-ea"/>
              <a:cs typeface="+mn-cs"/>
            </a:rPr>
            <a:t> la </a:t>
          </a:r>
          <a:r>
            <a:rPr lang="es-ES" sz="1400" b="1" dirty="0" err="1">
              <a:latin typeface="Calibri"/>
              <a:ea typeface="+mn-ea"/>
              <a:cs typeface="+mn-cs"/>
            </a:rPr>
            <a:t>mateixa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activitat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durant</a:t>
          </a:r>
          <a:r>
            <a:rPr lang="es-ES" sz="1400" b="1" dirty="0">
              <a:latin typeface="Calibri"/>
              <a:ea typeface="+mn-ea"/>
              <a:cs typeface="+mn-cs"/>
            </a:rPr>
            <a:t> un </a:t>
          </a:r>
          <a:r>
            <a:rPr lang="es-ES" sz="1400" b="1" dirty="0" err="1">
              <a:latin typeface="Calibri"/>
              <a:ea typeface="+mn-ea"/>
              <a:cs typeface="+mn-cs"/>
            </a:rPr>
            <a:t>període</a:t>
          </a:r>
          <a:r>
            <a:rPr lang="es-ES" sz="1400" b="1" dirty="0">
              <a:latin typeface="Calibri"/>
              <a:ea typeface="+mn-ea"/>
              <a:cs typeface="+mn-cs"/>
            </a:rPr>
            <a:t> de </a:t>
          </a:r>
          <a:r>
            <a:rPr lang="es-ES" sz="1400" b="1" dirty="0" err="1">
              <a:latin typeface="Calibri"/>
              <a:ea typeface="+mn-ea"/>
              <a:cs typeface="+mn-cs"/>
            </a:rPr>
            <a:t>temps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després</a:t>
          </a:r>
          <a:r>
            <a:rPr lang="es-ES" sz="1400" b="1" dirty="0">
              <a:latin typeface="Calibri"/>
              <a:ea typeface="+mn-ea"/>
              <a:cs typeface="+mn-cs"/>
            </a:rPr>
            <a:t> de </a:t>
          </a:r>
          <a:r>
            <a:rPr lang="es-ES" sz="1400" b="1" dirty="0" err="1">
              <a:latin typeface="Calibri"/>
              <a:ea typeface="+mn-ea"/>
              <a:cs typeface="+mn-cs"/>
            </a:rPr>
            <a:t>finalitzada</a:t>
          </a:r>
          <a:r>
            <a:rPr lang="es-ES" sz="1400" b="1" dirty="0">
              <a:latin typeface="Calibri"/>
              <a:ea typeface="+mn-ea"/>
              <a:cs typeface="+mn-cs"/>
            </a:rPr>
            <a:t> la </a:t>
          </a:r>
          <a:r>
            <a:rPr lang="es-ES" sz="1400" b="1" dirty="0" err="1">
              <a:latin typeface="Calibri"/>
              <a:ea typeface="+mn-ea"/>
              <a:cs typeface="+mn-cs"/>
            </a:rPr>
            <a:t>relació</a:t>
          </a:r>
          <a:r>
            <a:rPr lang="es-ES" sz="1400" b="1" dirty="0">
              <a:latin typeface="Calibri"/>
              <a:ea typeface="+mn-ea"/>
              <a:cs typeface="+mn-cs"/>
            </a:rPr>
            <a:t> laboral, a </a:t>
          </a:r>
          <a:r>
            <a:rPr lang="es-ES" sz="1400" b="1" dirty="0" err="1">
              <a:latin typeface="Calibri"/>
              <a:ea typeface="+mn-ea"/>
              <a:cs typeface="+mn-cs"/>
            </a:rPr>
            <a:t>canvi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d'una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compensació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econòmica</a:t>
          </a:r>
          <a:r>
            <a:rPr lang="es-ES" sz="1400" b="1" dirty="0">
              <a:latin typeface="Calibri"/>
              <a:ea typeface="+mn-ea"/>
              <a:cs typeface="+mn-cs"/>
            </a:rPr>
            <a:t>. es </a:t>
          </a:r>
          <a:r>
            <a:rPr lang="es-ES" sz="1400" b="1" dirty="0" err="1">
              <a:latin typeface="Calibri"/>
              <a:ea typeface="+mn-ea"/>
              <a:cs typeface="+mn-cs"/>
            </a:rPr>
            <a:t>pot</a:t>
          </a:r>
          <a:r>
            <a:rPr lang="es-ES" sz="1400" b="1" dirty="0">
              <a:latin typeface="Calibri"/>
              <a:ea typeface="+mn-ea"/>
              <a:cs typeface="+mn-cs"/>
            </a:rPr>
            <a:t> establir un </a:t>
          </a:r>
          <a:r>
            <a:rPr lang="es-ES" sz="1400" b="1" dirty="0" err="1">
              <a:latin typeface="Calibri"/>
              <a:ea typeface="+mn-ea"/>
              <a:cs typeface="+mn-cs"/>
            </a:rPr>
            <a:t>període</a:t>
          </a:r>
          <a:r>
            <a:rPr lang="es-ES" sz="1400" b="1" dirty="0">
              <a:latin typeface="Calibri"/>
              <a:ea typeface="+mn-ea"/>
              <a:cs typeface="+mn-cs"/>
            </a:rPr>
            <a:t> de no </a:t>
          </a:r>
          <a:r>
            <a:rPr lang="es-ES" sz="1400" b="1" dirty="0" err="1">
              <a:latin typeface="Calibri"/>
              <a:ea typeface="+mn-ea"/>
              <a:cs typeface="+mn-cs"/>
            </a:rPr>
            <a:t>competència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màxim</a:t>
          </a:r>
          <a:r>
            <a:rPr lang="es-ES" sz="1400" b="1" dirty="0">
              <a:latin typeface="Calibri"/>
              <a:ea typeface="+mn-ea"/>
              <a:cs typeface="+mn-cs"/>
            </a:rPr>
            <a:t> de dos </a:t>
          </a:r>
          <a:r>
            <a:rPr lang="es-ES" sz="1400" b="1" dirty="0" err="1">
              <a:latin typeface="Calibri"/>
              <a:ea typeface="+mn-ea"/>
              <a:cs typeface="+mn-cs"/>
            </a:rPr>
            <a:t>anys</a:t>
          </a:r>
          <a:r>
            <a:rPr lang="es-ES" sz="1400" b="1" dirty="0">
              <a:latin typeface="Calibri"/>
              <a:ea typeface="+mn-ea"/>
              <a:cs typeface="+mn-cs"/>
            </a:rPr>
            <a:t>.</a:t>
          </a:r>
        </a:p>
      </dgm:t>
    </dgm:pt>
    <dgm:pt modelId="{BE66E6BB-7756-4DC6-A0E5-82EC6B0ED859}" type="parTrans" cxnId="{28B3E4F1-A6FC-4E1B-8A75-6D24DC36F426}">
      <dgm:prSet/>
      <dgm:spPr/>
      <dgm:t>
        <a:bodyPr/>
        <a:lstStyle/>
        <a:p>
          <a:endParaRPr lang="es-ES"/>
        </a:p>
      </dgm:t>
    </dgm:pt>
    <dgm:pt modelId="{1DCB34C9-D2F4-494F-BF50-916BBD8B3C8E}" type="sibTrans" cxnId="{28B3E4F1-A6FC-4E1B-8A75-6D24DC36F426}">
      <dgm:prSet/>
      <dgm:spPr/>
      <dgm:t>
        <a:bodyPr/>
        <a:lstStyle/>
        <a:p>
          <a:endParaRPr lang="es-ES"/>
        </a:p>
      </dgm:t>
    </dgm:pt>
    <dgm:pt modelId="{B71CF4B2-F915-4043-B5AA-84C579CE2B15}">
      <dgm:prSet custT="1"/>
      <dgm:spPr/>
      <dgm:t>
        <a:bodyPr/>
        <a:lstStyle/>
        <a:p>
          <a:r>
            <a:rPr lang="es-ES" sz="1400" b="1" dirty="0">
              <a:latin typeface="Calibri"/>
              <a:ea typeface="+mn-ea"/>
              <a:cs typeface="+mn-cs"/>
            </a:rPr>
            <a:t>CONCURRÈNCIA, COMPETÈNCIA DESLLEIAL: </a:t>
          </a:r>
          <a:r>
            <a:rPr lang="es-ES" sz="1400" b="1" dirty="0" err="1">
              <a:latin typeface="Calibri"/>
              <a:ea typeface="+mn-ea"/>
              <a:cs typeface="+mn-cs"/>
            </a:rPr>
            <a:t>Mentre</a:t>
          </a:r>
          <a:r>
            <a:rPr lang="es-ES" sz="1400" b="1" dirty="0">
              <a:latin typeface="Calibri"/>
              <a:ea typeface="+mn-ea"/>
              <a:cs typeface="+mn-cs"/>
            </a:rPr>
            <a:t> el </a:t>
          </a:r>
          <a:r>
            <a:rPr lang="es-ES" sz="1400" b="1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dirty="0">
              <a:latin typeface="Calibri"/>
              <a:ea typeface="+mn-ea"/>
              <a:cs typeface="+mn-cs"/>
            </a:rPr>
            <a:t> preste </a:t>
          </a:r>
          <a:r>
            <a:rPr lang="es-ES" sz="1400" b="1" dirty="0" err="1">
              <a:latin typeface="Calibri"/>
              <a:ea typeface="+mn-ea"/>
              <a:cs typeface="+mn-cs"/>
            </a:rPr>
            <a:t>els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seus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serveis</a:t>
          </a:r>
          <a:r>
            <a:rPr lang="es-ES" sz="1400" b="1" dirty="0">
              <a:latin typeface="Calibri"/>
              <a:ea typeface="+mn-ea"/>
              <a:cs typeface="+mn-cs"/>
            </a:rPr>
            <a:t> en una empresa, no </a:t>
          </a:r>
          <a:r>
            <a:rPr lang="es-ES" sz="1400" b="1" dirty="0" err="1">
              <a:latin typeface="Calibri"/>
              <a:ea typeface="+mn-ea"/>
              <a:cs typeface="+mn-cs"/>
            </a:rPr>
            <a:t>pot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treballar</a:t>
          </a:r>
          <a:r>
            <a:rPr lang="es-ES" sz="1400" b="1" dirty="0">
              <a:latin typeface="Calibri"/>
              <a:ea typeface="+mn-ea"/>
              <a:cs typeface="+mn-cs"/>
            </a:rPr>
            <a:t> en una </a:t>
          </a:r>
          <a:r>
            <a:rPr lang="es-ES" sz="1400" b="1" dirty="0" err="1">
              <a:latin typeface="Calibri"/>
              <a:ea typeface="+mn-ea"/>
              <a:cs typeface="+mn-cs"/>
            </a:rPr>
            <a:t>altra</a:t>
          </a:r>
          <a:r>
            <a:rPr lang="es-ES" sz="1400" b="1" dirty="0">
              <a:latin typeface="Calibri"/>
              <a:ea typeface="+mn-ea"/>
              <a:cs typeface="+mn-cs"/>
            </a:rPr>
            <a:t> que es dedique a la </a:t>
          </a:r>
          <a:r>
            <a:rPr lang="es-ES" sz="1400" b="1" dirty="0" err="1">
              <a:latin typeface="Calibri"/>
              <a:ea typeface="+mn-ea"/>
              <a:cs typeface="+mn-cs"/>
            </a:rPr>
            <a:t>mateixa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activitat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sense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l'autorització</a:t>
          </a:r>
          <a:r>
            <a:rPr lang="es-ES" sz="1400" b="1" dirty="0">
              <a:latin typeface="Calibri"/>
              <a:ea typeface="+mn-ea"/>
              <a:cs typeface="+mn-cs"/>
            </a:rPr>
            <a:t> de </a:t>
          </a:r>
          <a:r>
            <a:rPr lang="es-ES" sz="1400" b="1" dirty="0" err="1">
              <a:latin typeface="Calibri"/>
              <a:ea typeface="+mn-ea"/>
              <a:cs typeface="+mn-cs"/>
            </a:rPr>
            <a:t>l'empresari</a:t>
          </a:r>
          <a:r>
            <a:rPr lang="es-ES" sz="1400" b="1" dirty="0">
              <a:latin typeface="Calibri"/>
              <a:ea typeface="+mn-ea"/>
              <a:cs typeface="+mn-cs"/>
            </a:rPr>
            <a:t> que </a:t>
          </a:r>
          <a:r>
            <a:rPr lang="es-ES" sz="1400" b="1" dirty="0" err="1">
              <a:latin typeface="Calibri"/>
              <a:ea typeface="+mn-ea"/>
              <a:cs typeface="+mn-cs"/>
            </a:rPr>
            <a:t>li</a:t>
          </a:r>
          <a:r>
            <a:rPr lang="es-ES" sz="1400" b="1" dirty="0">
              <a:latin typeface="Calibri"/>
              <a:ea typeface="+mn-ea"/>
              <a:cs typeface="+mn-cs"/>
            </a:rPr>
            <a:t> va contractar. </a:t>
          </a:r>
          <a:r>
            <a:rPr lang="es-ES" sz="1400" b="1" dirty="0" err="1">
              <a:latin typeface="Calibri"/>
              <a:ea typeface="+mn-ea"/>
              <a:cs typeface="+mn-cs"/>
            </a:rPr>
            <a:t>aquesta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clàusula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és</a:t>
          </a:r>
          <a:r>
            <a:rPr lang="es-ES" sz="1400" b="1" dirty="0">
              <a:latin typeface="Calibri"/>
              <a:ea typeface="+mn-ea"/>
              <a:cs typeface="+mn-cs"/>
            </a:rPr>
            <a:t> una </a:t>
          </a:r>
          <a:r>
            <a:rPr lang="es-ES" sz="1400" b="1" dirty="0" err="1">
              <a:latin typeface="Calibri"/>
              <a:ea typeface="+mn-ea"/>
              <a:cs typeface="+mn-cs"/>
            </a:rPr>
            <a:t>conseqüència</a:t>
          </a:r>
          <a:r>
            <a:rPr lang="es-ES" sz="1400" b="1" dirty="0">
              <a:latin typeface="Calibri"/>
              <a:ea typeface="+mn-ea"/>
              <a:cs typeface="+mn-cs"/>
            </a:rPr>
            <a:t> del </a:t>
          </a:r>
          <a:r>
            <a:rPr lang="es-ES" sz="1400" b="1" dirty="0" err="1">
              <a:latin typeface="Calibri"/>
              <a:ea typeface="+mn-ea"/>
              <a:cs typeface="+mn-cs"/>
            </a:rPr>
            <a:t>deure</a:t>
          </a:r>
          <a:r>
            <a:rPr lang="es-ES" sz="1400" b="1" dirty="0">
              <a:latin typeface="Calibri"/>
              <a:ea typeface="+mn-ea"/>
              <a:cs typeface="+mn-cs"/>
            </a:rPr>
            <a:t> de bona fe que té el </a:t>
          </a:r>
          <a:r>
            <a:rPr lang="es-ES" sz="1400" b="1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dirty="0">
              <a:latin typeface="Calibri"/>
              <a:ea typeface="+mn-ea"/>
              <a:cs typeface="+mn-cs"/>
            </a:rPr>
            <a:t>.</a:t>
          </a:r>
        </a:p>
        <a:p>
          <a:endParaRPr lang="es-ES" sz="1400" b="1" dirty="0">
            <a:latin typeface="Calibri"/>
            <a:ea typeface="+mn-ea"/>
            <a:cs typeface="+mn-cs"/>
          </a:endParaRPr>
        </a:p>
      </dgm:t>
    </dgm:pt>
    <dgm:pt modelId="{DAF1020F-5FEB-463E-A6E8-B72E9CC82E43}" type="parTrans" cxnId="{75A5A1BB-ED9C-4F34-9D83-29E2D4A15885}">
      <dgm:prSet/>
      <dgm:spPr/>
      <dgm:t>
        <a:bodyPr/>
        <a:lstStyle/>
        <a:p>
          <a:endParaRPr lang="es-ES"/>
        </a:p>
      </dgm:t>
    </dgm:pt>
    <dgm:pt modelId="{43C50F3C-455C-4222-BD14-0A93C7E4FB6C}" type="sibTrans" cxnId="{75A5A1BB-ED9C-4F34-9D83-29E2D4A15885}">
      <dgm:prSet/>
      <dgm:spPr/>
      <dgm:t>
        <a:bodyPr/>
        <a:lstStyle/>
        <a:p>
          <a:endParaRPr lang="es-ES"/>
        </a:p>
      </dgm:t>
    </dgm:pt>
    <dgm:pt modelId="{7F737BA6-19E6-41F0-95BB-20F02F47E2CA}">
      <dgm:prSet custT="1"/>
      <dgm:spPr/>
      <dgm:t>
        <a:bodyPr/>
        <a:lstStyle/>
        <a:p>
          <a:r>
            <a:rPr lang="es-ES" sz="1400" b="1" dirty="0">
              <a:latin typeface="Calibri"/>
              <a:ea typeface="+mn-ea"/>
              <a:cs typeface="+mn-cs"/>
            </a:rPr>
            <a:t>PERMANÈNCIA: El pacte de </a:t>
          </a:r>
          <a:r>
            <a:rPr lang="es-ES" sz="1400" b="1" dirty="0" err="1">
              <a:latin typeface="Calibri"/>
              <a:ea typeface="+mn-ea"/>
              <a:cs typeface="+mn-cs"/>
            </a:rPr>
            <a:t>permanència</a:t>
          </a:r>
          <a:r>
            <a:rPr lang="es-ES" sz="1400" b="1" dirty="0">
              <a:latin typeface="Calibri"/>
              <a:ea typeface="+mn-ea"/>
              <a:cs typeface="+mn-cs"/>
            </a:rPr>
            <a:t> que se </a:t>
          </a:r>
          <a:r>
            <a:rPr lang="es-ES" sz="1400" b="1" dirty="0" err="1">
              <a:latin typeface="Calibri"/>
              <a:ea typeface="+mn-ea"/>
              <a:cs typeface="+mn-cs"/>
            </a:rPr>
            <a:t>subscriu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quan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l'empresa</a:t>
          </a:r>
          <a:r>
            <a:rPr lang="es-ES" sz="1400" b="1" dirty="0">
              <a:latin typeface="Calibri"/>
              <a:ea typeface="+mn-ea"/>
              <a:cs typeface="+mn-cs"/>
            </a:rPr>
            <a:t> ha </a:t>
          </a:r>
          <a:r>
            <a:rPr lang="es-ES" sz="1400" b="1" dirty="0" err="1">
              <a:latin typeface="Calibri"/>
              <a:ea typeface="+mn-ea"/>
              <a:cs typeface="+mn-cs"/>
            </a:rPr>
            <a:t>invertit</a:t>
          </a:r>
          <a:r>
            <a:rPr lang="es-ES" sz="1400" b="1" dirty="0">
              <a:latin typeface="Calibri"/>
              <a:ea typeface="+mn-ea"/>
              <a:cs typeface="+mn-cs"/>
            </a:rPr>
            <a:t> una </a:t>
          </a:r>
          <a:r>
            <a:rPr lang="es-ES" sz="1400" b="1" dirty="0" err="1">
              <a:latin typeface="Calibri"/>
              <a:ea typeface="+mn-ea"/>
              <a:cs typeface="+mn-cs"/>
            </a:rPr>
            <a:t>quantitat</a:t>
          </a:r>
          <a:r>
            <a:rPr lang="es-ES" sz="1400" b="1" dirty="0">
              <a:latin typeface="Calibri"/>
              <a:ea typeface="+mn-ea"/>
              <a:cs typeface="+mn-cs"/>
            </a:rPr>
            <a:t> de </a:t>
          </a:r>
          <a:r>
            <a:rPr lang="es-ES" sz="1400" b="1" dirty="0" err="1">
              <a:latin typeface="Calibri"/>
              <a:ea typeface="+mn-ea"/>
              <a:cs typeface="+mn-cs"/>
            </a:rPr>
            <a:t>diners</a:t>
          </a:r>
          <a:r>
            <a:rPr lang="es-ES" sz="1400" b="1" dirty="0">
              <a:latin typeface="Calibri"/>
              <a:ea typeface="+mn-ea"/>
              <a:cs typeface="+mn-cs"/>
            </a:rPr>
            <a:t> en la </a:t>
          </a:r>
          <a:r>
            <a:rPr lang="es-ES" sz="1400" b="1" dirty="0" err="1">
              <a:latin typeface="Calibri"/>
              <a:ea typeface="+mn-ea"/>
              <a:cs typeface="+mn-cs"/>
            </a:rPr>
            <a:t>formació</a:t>
          </a:r>
          <a:r>
            <a:rPr lang="es-ES" sz="1400" b="1" dirty="0">
              <a:latin typeface="Calibri"/>
              <a:ea typeface="+mn-ea"/>
              <a:cs typeface="+mn-cs"/>
            </a:rPr>
            <a:t> del </a:t>
          </a:r>
          <a:r>
            <a:rPr lang="es-ES" sz="1400" b="1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pel</a:t>
          </a:r>
          <a:r>
            <a:rPr lang="es-ES" sz="1400" b="1" dirty="0">
              <a:latin typeface="Calibri"/>
              <a:ea typeface="+mn-ea"/>
              <a:cs typeface="+mn-cs"/>
            </a:rPr>
            <a:t> que </a:t>
          </a:r>
          <a:r>
            <a:rPr lang="es-ES" sz="1400" b="1" dirty="0" err="1">
              <a:latin typeface="Calibri"/>
              <a:ea typeface="+mn-ea"/>
              <a:cs typeface="+mn-cs"/>
            </a:rPr>
            <a:t>li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interessa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assegurar</a:t>
          </a:r>
          <a:r>
            <a:rPr lang="es-ES" sz="1400" b="1" dirty="0">
              <a:latin typeface="Calibri"/>
              <a:ea typeface="+mn-ea"/>
              <a:cs typeface="+mn-cs"/>
            </a:rPr>
            <a:t>-se que </a:t>
          </a:r>
          <a:r>
            <a:rPr lang="es-ES" sz="1400" b="1" dirty="0" err="1">
              <a:latin typeface="Calibri"/>
              <a:ea typeface="+mn-ea"/>
              <a:cs typeface="+mn-cs"/>
            </a:rPr>
            <a:t>pot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comptar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amb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ell</a:t>
          </a:r>
          <a:r>
            <a:rPr lang="es-ES" sz="1400" b="1" dirty="0">
              <a:latin typeface="Calibri"/>
              <a:ea typeface="+mn-ea"/>
              <a:cs typeface="+mn-cs"/>
            </a:rPr>
            <a:t> (</a:t>
          </a:r>
          <a:r>
            <a:rPr lang="es-ES" sz="1400" b="1" dirty="0" err="1">
              <a:latin typeface="Calibri"/>
              <a:ea typeface="+mn-ea"/>
              <a:cs typeface="+mn-cs"/>
            </a:rPr>
            <a:t>fins</a:t>
          </a:r>
          <a:r>
            <a:rPr lang="es-ES" sz="1400" b="1" dirty="0">
              <a:latin typeface="Calibri"/>
              <a:ea typeface="+mn-ea"/>
              <a:cs typeface="+mn-cs"/>
            </a:rPr>
            <a:t> a dos </a:t>
          </a:r>
          <a:r>
            <a:rPr lang="es-ES" sz="1400" b="1" dirty="0" err="1">
              <a:latin typeface="Calibri"/>
              <a:ea typeface="+mn-ea"/>
              <a:cs typeface="+mn-cs"/>
            </a:rPr>
            <a:t>anys</a:t>
          </a:r>
          <a:r>
            <a:rPr lang="es-ES" sz="1400" b="1" dirty="0">
              <a:latin typeface="Calibri"/>
              <a:ea typeface="+mn-ea"/>
              <a:cs typeface="+mn-cs"/>
            </a:rPr>
            <a:t>), i </a:t>
          </a:r>
          <a:r>
            <a:rPr lang="es-ES" sz="1400" b="1" dirty="0" err="1">
              <a:latin typeface="Calibri"/>
              <a:ea typeface="+mn-ea"/>
              <a:cs typeface="+mn-cs"/>
            </a:rPr>
            <a:t>d'aquesta</a:t>
          </a:r>
          <a:r>
            <a:rPr lang="es-ES" sz="1400" b="1" dirty="0">
              <a:latin typeface="Calibri"/>
              <a:ea typeface="+mn-ea"/>
              <a:cs typeface="+mn-cs"/>
            </a:rPr>
            <a:t> forma </a:t>
          </a:r>
          <a:r>
            <a:rPr lang="es-ES" sz="1400" b="1" dirty="0" err="1">
              <a:latin typeface="Calibri"/>
              <a:ea typeface="+mn-ea"/>
              <a:cs typeface="+mn-cs"/>
            </a:rPr>
            <a:t>revertisca</a:t>
          </a:r>
          <a:r>
            <a:rPr lang="es-ES" sz="1400" b="1" dirty="0">
              <a:latin typeface="Calibri"/>
              <a:ea typeface="+mn-ea"/>
              <a:cs typeface="+mn-cs"/>
            </a:rPr>
            <a:t> en ella </a:t>
          </a:r>
          <a:r>
            <a:rPr lang="es-ES" sz="1400" b="1" dirty="0" err="1">
              <a:latin typeface="Calibri"/>
              <a:ea typeface="+mn-ea"/>
              <a:cs typeface="+mn-cs"/>
            </a:rPr>
            <a:t>els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diners</a:t>
          </a:r>
          <a:r>
            <a:rPr lang="es-ES" sz="1400" b="1" dirty="0">
              <a:latin typeface="Calibri"/>
              <a:ea typeface="+mn-ea"/>
              <a:cs typeface="+mn-cs"/>
            </a:rPr>
            <a:t> que va invertir en la </a:t>
          </a:r>
          <a:r>
            <a:rPr lang="es-ES" sz="1400" b="1" dirty="0" err="1">
              <a:latin typeface="Calibri"/>
              <a:ea typeface="+mn-ea"/>
              <a:cs typeface="+mn-cs"/>
            </a:rPr>
            <a:t>seua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formació</a:t>
          </a:r>
          <a:r>
            <a:rPr lang="es-ES" sz="1400" b="1" dirty="0">
              <a:latin typeface="Calibri"/>
              <a:ea typeface="+mn-ea"/>
              <a:cs typeface="+mn-cs"/>
            </a:rPr>
            <a:t>.</a:t>
          </a:r>
        </a:p>
        <a:p>
          <a:endParaRPr lang="es-ES" sz="1400" b="1" dirty="0">
            <a:latin typeface="Calibri"/>
            <a:ea typeface="+mn-ea"/>
            <a:cs typeface="+mn-cs"/>
          </a:endParaRPr>
        </a:p>
      </dgm:t>
    </dgm:pt>
    <dgm:pt modelId="{F981549C-748D-4969-941A-7084380B7BAD}" type="parTrans" cxnId="{D94DB427-C6EC-4F9E-9ACF-319D8C956EE3}">
      <dgm:prSet/>
      <dgm:spPr/>
      <dgm:t>
        <a:bodyPr/>
        <a:lstStyle/>
        <a:p>
          <a:endParaRPr lang="es-ES"/>
        </a:p>
      </dgm:t>
    </dgm:pt>
    <dgm:pt modelId="{3B42E728-D11D-4570-AC76-77F045C92AAC}" type="sibTrans" cxnId="{D94DB427-C6EC-4F9E-9ACF-319D8C956EE3}">
      <dgm:prSet/>
      <dgm:spPr/>
      <dgm:t>
        <a:bodyPr/>
        <a:lstStyle/>
        <a:p>
          <a:endParaRPr lang="es-ES"/>
        </a:p>
      </dgm:t>
    </dgm:pt>
    <dgm:pt modelId="{E4D18169-6FE7-4DBF-B34F-B12867261953}">
      <dgm:prSet custT="1"/>
      <dgm:spPr/>
      <dgm:t>
        <a:bodyPr/>
        <a:lstStyle/>
        <a:p>
          <a:r>
            <a:rPr lang="es-ES" sz="1400" b="1" dirty="0">
              <a:latin typeface="Calibri"/>
              <a:ea typeface="+mn-ea"/>
              <a:cs typeface="+mn-cs"/>
            </a:rPr>
            <a:t>PLENA DEDICACIÓ: El </a:t>
          </a:r>
          <a:r>
            <a:rPr lang="es-ES" sz="1400" b="1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s'obliga</a:t>
          </a:r>
          <a:r>
            <a:rPr lang="es-ES" sz="1400" b="1" dirty="0">
              <a:latin typeface="Calibri"/>
              <a:ea typeface="+mn-ea"/>
              <a:cs typeface="+mn-cs"/>
            </a:rPr>
            <a:t> a no </a:t>
          </a:r>
          <a:r>
            <a:rPr lang="es-ES" sz="1400" b="1" dirty="0" err="1">
              <a:latin typeface="Calibri"/>
              <a:ea typeface="+mn-ea"/>
              <a:cs typeface="+mn-cs"/>
            </a:rPr>
            <a:t>exercir</a:t>
          </a:r>
          <a:r>
            <a:rPr lang="es-ES" sz="1400" b="1" dirty="0">
              <a:latin typeface="Calibri"/>
              <a:ea typeface="+mn-ea"/>
              <a:cs typeface="+mn-cs"/>
            </a:rPr>
            <a:t> una </a:t>
          </a:r>
          <a:r>
            <a:rPr lang="es-ES" sz="1400" b="1" dirty="0" err="1">
              <a:latin typeface="Calibri"/>
              <a:ea typeface="+mn-ea"/>
              <a:cs typeface="+mn-cs"/>
            </a:rPr>
            <a:t>altra</a:t>
          </a:r>
          <a:r>
            <a:rPr lang="es-ES" sz="1400" b="1" dirty="0">
              <a:latin typeface="Calibri"/>
              <a:ea typeface="+mn-ea"/>
              <a:cs typeface="+mn-cs"/>
            </a:rPr>
            <a:t> </a:t>
          </a:r>
          <a:r>
            <a:rPr lang="es-ES" sz="1400" b="1" dirty="0" err="1">
              <a:latin typeface="Calibri"/>
              <a:ea typeface="+mn-ea"/>
              <a:cs typeface="+mn-cs"/>
            </a:rPr>
            <a:t>activitat</a:t>
          </a:r>
          <a:r>
            <a:rPr lang="es-ES" sz="1400" b="1" dirty="0">
              <a:latin typeface="Calibri"/>
              <a:ea typeface="+mn-ea"/>
              <a:cs typeface="+mn-cs"/>
            </a:rPr>
            <a:t> laboral </a:t>
          </a:r>
          <a:r>
            <a:rPr lang="es-ES" sz="1400" b="1" dirty="0" err="1">
              <a:latin typeface="Calibri"/>
              <a:ea typeface="+mn-ea"/>
              <a:cs typeface="+mn-cs"/>
            </a:rPr>
            <a:t>durant</a:t>
          </a:r>
          <a:r>
            <a:rPr lang="es-ES" sz="1400" b="1" dirty="0">
              <a:latin typeface="Calibri"/>
              <a:ea typeface="+mn-ea"/>
              <a:cs typeface="+mn-cs"/>
            </a:rPr>
            <a:t> la </a:t>
          </a:r>
          <a:r>
            <a:rPr lang="es-ES" sz="1400" b="1" dirty="0" err="1">
              <a:latin typeface="Calibri"/>
              <a:ea typeface="+mn-ea"/>
              <a:cs typeface="+mn-cs"/>
            </a:rPr>
            <a:t>vigència</a:t>
          </a:r>
          <a:r>
            <a:rPr lang="es-ES" sz="1400" b="1" dirty="0">
              <a:latin typeface="Calibri"/>
              <a:ea typeface="+mn-ea"/>
              <a:cs typeface="+mn-cs"/>
            </a:rPr>
            <a:t> del contracte.</a:t>
          </a:r>
        </a:p>
      </dgm:t>
    </dgm:pt>
    <dgm:pt modelId="{3B48AB98-3521-4D24-9CB0-54A98DCE1115}" type="parTrans" cxnId="{66B89EA6-2E8E-4CBC-9415-2A9DBB96A5DD}">
      <dgm:prSet/>
      <dgm:spPr/>
      <dgm:t>
        <a:bodyPr/>
        <a:lstStyle/>
        <a:p>
          <a:endParaRPr lang="es-ES"/>
        </a:p>
      </dgm:t>
    </dgm:pt>
    <dgm:pt modelId="{4595C965-0CC9-4973-827B-F94EE191158D}" type="sibTrans" cxnId="{66B89EA6-2E8E-4CBC-9415-2A9DBB96A5DD}">
      <dgm:prSet/>
      <dgm:spPr/>
      <dgm:t>
        <a:bodyPr/>
        <a:lstStyle/>
        <a:p>
          <a:endParaRPr lang="es-ES"/>
        </a:p>
      </dgm:t>
    </dgm:pt>
    <dgm:pt modelId="{D5F2518C-FF64-426B-8E07-57E0CEB12D31}" type="pres">
      <dgm:prSet presAssocID="{27EC6168-4D43-4657-A6CF-053F99096AF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AC2149D-68CA-4E88-9803-C413F354D26D}" type="pres">
      <dgm:prSet presAssocID="{A4016B37-9400-4B62-B303-F6AA09FD8A1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13D6566-5D94-4DBC-9A1C-31749423AC8E}" type="pres">
      <dgm:prSet presAssocID="{9F6BCA21-2421-47C3-966D-E116B7867EEC}" presName="spacer" presStyleCnt="0"/>
      <dgm:spPr/>
    </dgm:pt>
    <dgm:pt modelId="{771C26AD-CEEE-458C-8030-9D572D84A281}" type="pres">
      <dgm:prSet presAssocID="{4183C2B1-930B-4B03-8E8F-355E984DF95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675927-31BD-4130-9FB0-FC82C746BE35}" type="pres">
      <dgm:prSet presAssocID="{1DCB34C9-D2F4-494F-BF50-916BBD8B3C8E}" presName="spacer" presStyleCnt="0"/>
      <dgm:spPr/>
    </dgm:pt>
    <dgm:pt modelId="{94245128-C3E3-44D0-A06C-BA641A85F97C}" type="pres">
      <dgm:prSet presAssocID="{B71CF4B2-F915-4043-B5AA-84C579CE2B1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65F744-6368-4D91-AF96-BEB7081A15EA}" type="pres">
      <dgm:prSet presAssocID="{43C50F3C-455C-4222-BD14-0A93C7E4FB6C}" presName="spacer" presStyleCnt="0"/>
      <dgm:spPr/>
    </dgm:pt>
    <dgm:pt modelId="{085FE268-AF64-46EA-9B41-5692C65B6303}" type="pres">
      <dgm:prSet presAssocID="{7F737BA6-19E6-41F0-95BB-20F02F47E2C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4E142D-1027-49E8-9D61-ADDAC2BCF8ED}" type="pres">
      <dgm:prSet presAssocID="{3B42E728-D11D-4570-AC76-77F045C92AAC}" presName="spacer" presStyleCnt="0"/>
      <dgm:spPr/>
    </dgm:pt>
    <dgm:pt modelId="{F6C116CA-EC15-4289-A610-99A1B6461829}" type="pres">
      <dgm:prSet presAssocID="{E4D18169-6FE7-4DBF-B34F-B12867261953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CBE7E31-4FD7-4DEF-842E-47B288B34CDB}" type="presOf" srcId="{4183C2B1-930B-4B03-8E8F-355E984DF953}" destId="{771C26AD-CEEE-458C-8030-9D572D84A281}" srcOrd="0" destOrd="0" presId="urn:microsoft.com/office/officeart/2005/8/layout/vList2"/>
    <dgm:cxn modelId="{D94DB427-C6EC-4F9E-9ACF-319D8C956EE3}" srcId="{27EC6168-4D43-4657-A6CF-053F99096AF7}" destId="{7F737BA6-19E6-41F0-95BB-20F02F47E2CA}" srcOrd="3" destOrd="0" parTransId="{F981549C-748D-4969-941A-7084380B7BAD}" sibTransId="{3B42E728-D11D-4570-AC76-77F045C92AAC}"/>
    <dgm:cxn modelId="{BF511892-F315-4060-970F-F223C8A01223}" type="presOf" srcId="{E4D18169-6FE7-4DBF-B34F-B12867261953}" destId="{F6C116CA-EC15-4289-A610-99A1B6461829}" srcOrd="0" destOrd="0" presId="urn:microsoft.com/office/officeart/2005/8/layout/vList2"/>
    <dgm:cxn modelId="{66B89EA6-2E8E-4CBC-9415-2A9DBB96A5DD}" srcId="{27EC6168-4D43-4657-A6CF-053F99096AF7}" destId="{E4D18169-6FE7-4DBF-B34F-B12867261953}" srcOrd="4" destOrd="0" parTransId="{3B48AB98-3521-4D24-9CB0-54A98DCE1115}" sibTransId="{4595C965-0CC9-4973-827B-F94EE191158D}"/>
    <dgm:cxn modelId="{486D72DB-53AC-4BE5-9CCC-E7AC43FF9B1F}" type="presOf" srcId="{27EC6168-4D43-4657-A6CF-053F99096AF7}" destId="{D5F2518C-FF64-426B-8E07-57E0CEB12D31}" srcOrd="0" destOrd="0" presId="urn:microsoft.com/office/officeart/2005/8/layout/vList2"/>
    <dgm:cxn modelId="{75A5A1BB-ED9C-4F34-9D83-29E2D4A15885}" srcId="{27EC6168-4D43-4657-A6CF-053F99096AF7}" destId="{B71CF4B2-F915-4043-B5AA-84C579CE2B15}" srcOrd="2" destOrd="0" parTransId="{DAF1020F-5FEB-463E-A6E8-B72E9CC82E43}" sibTransId="{43C50F3C-455C-4222-BD14-0A93C7E4FB6C}"/>
    <dgm:cxn modelId="{FF9FA010-B262-47B9-96B5-56682C0EF2CD}" type="presOf" srcId="{B71CF4B2-F915-4043-B5AA-84C579CE2B15}" destId="{94245128-C3E3-44D0-A06C-BA641A85F97C}" srcOrd="0" destOrd="0" presId="urn:microsoft.com/office/officeart/2005/8/layout/vList2"/>
    <dgm:cxn modelId="{1D3CFD8B-3F2E-4090-8BDC-64A94C68E1BA}" type="presOf" srcId="{7F737BA6-19E6-41F0-95BB-20F02F47E2CA}" destId="{085FE268-AF64-46EA-9B41-5692C65B6303}" srcOrd="0" destOrd="0" presId="urn:microsoft.com/office/officeart/2005/8/layout/vList2"/>
    <dgm:cxn modelId="{894E77C2-809E-4035-B925-456C9745A20E}" srcId="{27EC6168-4D43-4657-A6CF-053F99096AF7}" destId="{A4016B37-9400-4B62-B303-F6AA09FD8A18}" srcOrd="0" destOrd="0" parTransId="{DE97ADB7-82B4-40DA-8015-9951F8343C9B}" sibTransId="{9F6BCA21-2421-47C3-966D-E116B7867EEC}"/>
    <dgm:cxn modelId="{28B3E4F1-A6FC-4E1B-8A75-6D24DC36F426}" srcId="{27EC6168-4D43-4657-A6CF-053F99096AF7}" destId="{4183C2B1-930B-4B03-8E8F-355E984DF953}" srcOrd="1" destOrd="0" parTransId="{BE66E6BB-7756-4DC6-A0E5-82EC6B0ED859}" sibTransId="{1DCB34C9-D2F4-494F-BF50-916BBD8B3C8E}"/>
    <dgm:cxn modelId="{F9819070-1639-4539-A931-4F64C6098F85}" type="presOf" srcId="{A4016B37-9400-4B62-B303-F6AA09FD8A18}" destId="{0AC2149D-68CA-4E88-9803-C413F354D26D}" srcOrd="0" destOrd="0" presId="urn:microsoft.com/office/officeart/2005/8/layout/vList2"/>
    <dgm:cxn modelId="{DB3F9C76-1B36-4C79-8647-020B6D8F3C8A}" type="presParOf" srcId="{D5F2518C-FF64-426B-8E07-57E0CEB12D31}" destId="{0AC2149D-68CA-4E88-9803-C413F354D26D}" srcOrd="0" destOrd="0" presId="urn:microsoft.com/office/officeart/2005/8/layout/vList2"/>
    <dgm:cxn modelId="{08DACF9A-1DE9-4149-B90C-C0EA33D31DB5}" type="presParOf" srcId="{D5F2518C-FF64-426B-8E07-57E0CEB12D31}" destId="{413D6566-5D94-4DBC-9A1C-31749423AC8E}" srcOrd="1" destOrd="0" presId="urn:microsoft.com/office/officeart/2005/8/layout/vList2"/>
    <dgm:cxn modelId="{AF086EB1-FD41-4472-BF47-8696EDDB47A3}" type="presParOf" srcId="{D5F2518C-FF64-426B-8E07-57E0CEB12D31}" destId="{771C26AD-CEEE-458C-8030-9D572D84A281}" srcOrd="2" destOrd="0" presId="urn:microsoft.com/office/officeart/2005/8/layout/vList2"/>
    <dgm:cxn modelId="{257B02E9-B893-49D0-ACE5-27FFE2F73931}" type="presParOf" srcId="{D5F2518C-FF64-426B-8E07-57E0CEB12D31}" destId="{28675927-31BD-4130-9FB0-FC82C746BE35}" srcOrd="3" destOrd="0" presId="urn:microsoft.com/office/officeart/2005/8/layout/vList2"/>
    <dgm:cxn modelId="{4162B137-1024-4F87-89DF-61121FA30791}" type="presParOf" srcId="{D5F2518C-FF64-426B-8E07-57E0CEB12D31}" destId="{94245128-C3E3-44D0-A06C-BA641A85F97C}" srcOrd="4" destOrd="0" presId="urn:microsoft.com/office/officeart/2005/8/layout/vList2"/>
    <dgm:cxn modelId="{89E45F9E-834F-46BF-A02C-BA9636323248}" type="presParOf" srcId="{D5F2518C-FF64-426B-8E07-57E0CEB12D31}" destId="{7865F744-6368-4D91-AF96-BEB7081A15EA}" srcOrd="5" destOrd="0" presId="urn:microsoft.com/office/officeart/2005/8/layout/vList2"/>
    <dgm:cxn modelId="{90A18274-80C5-4D2C-9BCD-FC5614901E08}" type="presParOf" srcId="{D5F2518C-FF64-426B-8E07-57E0CEB12D31}" destId="{085FE268-AF64-46EA-9B41-5692C65B6303}" srcOrd="6" destOrd="0" presId="urn:microsoft.com/office/officeart/2005/8/layout/vList2"/>
    <dgm:cxn modelId="{4907742A-9A16-4FC5-84EC-69AAFC2EFB6B}" type="presParOf" srcId="{D5F2518C-FF64-426B-8E07-57E0CEB12D31}" destId="{EF4E142D-1027-49E8-9D61-ADDAC2BCF8ED}" srcOrd="7" destOrd="0" presId="urn:microsoft.com/office/officeart/2005/8/layout/vList2"/>
    <dgm:cxn modelId="{AC18F437-6906-4006-A6F9-07902C80B0D9}" type="presParOf" srcId="{D5F2518C-FF64-426B-8E07-57E0CEB12D31}" destId="{F6C116CA-EC15-4289-A610-99A1B646182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C672C7-6F06-4899-8D2A-C1DF188F4F2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2BEA9FF-A7CC-48F6-B7E9-D5EF0A541F6F}">
      <dgm:prSet custT="1"/>
      <dgm:spPr/>
      <dgm:t>
        <a:bodyPr/>
        <a:lstStyle/>
        <a:p>
          <a:r>
            <a:rPr lang="ca-ES-valencia" sz="1800" b="1"/>
            <a:t>No podrà subscriure's amb qui ja haja obtingut experiència professional o realitzat activitat formativa en la mateixa activitat dins de l'empresa per un temps superior a 3 mesos,</a:t>
          </a:r>
          <a:r>
            <a:rPr lang="ca-ES-valencia" sz="1800"/>
            <a:t> sense que es computen a aquest efecte els períodes de formació o pràctiques que formen part del currículum exigit per a l'obtenció de la titulació o certificat que habilita aquesta contractació (FCT).</a:t>
          </a:r>
          <a:endParaRPr lang="en-US" sz="1800"/>
        </a:p>
      </dgm:t>
    </dgm:pt>
    <dgm:pt modelId="{A97867AE-A04B-4B4E-9F30-546DEC419300}" type="parTrans" cxnId="{F746E7C4-0041-49C8-9EA9-8004657D7CDC}">
      <dgm:prSet/>
      <dgm:spPr/>
      <dgm:t>
        <a:bodyPr/>
        <a:lstStyle/>
        <a:p>
          <a:endParaRPr lang="en-US"/>
        </a:p>
      </dgm:t>
    </dgm:pt>
    <dgm:pt modelId="{50A45C24-6BB2-4EDA-A7D0-D58CA5DA25A5}" type="sibTrans" cxnId="{F746E7C4-0041-49C8-9EA9-8004657D7CDC}">
      <dgm:prSet/>
      <dgm:spPr/>
      <dgm:t>
        <a:bodyPr/>
        <a:lstStyle/>
        <a:p>
          <a:endParaRPr lang="en-US"/>
        </a:p>
      </dgm:t>
    </dgm:pt>
    <dgm:pt modelId="{9C175402-5727-48E5-AE4C-1DA832D83B0B}">
      <dgm:prSet custT="1"/>
      <dgm:spPr/>
      <dgm:t>
        <a:bodyPr/>
        <a:lstStyle/>
        <a:p>
          <a:r>
            <a:rPr lang="ca-ES-valencia" sz="1800"/>
            <a:t>Cap persona podrà </a:t>
          </a:r>
          <a:r>
            <a:rPr lang="ca-ES-valencia" sz="1800" b="1"/>
            <a:t>ser contractada en la mateixa o diferent empresa</a:t>
          </a:r>
          <a:r>
            <a:rPr lang="ca-ES-valencia" sz="1800"/>
            <a:t> per temps </a:t>
          </a:r>
          <a:r>
            <a:rPr lang="ca-ES-valencia" sz="1800" b="1"/>
            <a:t>superior al màxim previst (1 any)</a:t>
          </a:r>
          <a:r>
            <a:rPr lang="ca-ES-valencia" sz="1800"/>
            <a:t> en virtut de la mateixa titulació o certificat professional.</a:t>
          </a:r>
          <a:endParaRPr lang="en-US" sz="1800"/>
        </a:p>
      </dgm:t>
    </dgm:pt>
    <dgm:pt modelId="{7A4841CE-B3B6-4690-846A-A1D5605A4754}" type="parTrans" cxnId="{319A773D-2CD6-4AE6-80D2-A52CB35A36CC}">
      <dgm:prSet/>
      <dgm:spPr/>
      <dgm:t>
        <a:bodyPr/>
        <a:lstStyle/>
        <a:p>
          <a:endParaRPr lang="en-US"/>
        </a:p>
      </dgm:t>
    </dgm:pt>
    <dgm:pt modelId="{A0FB29E0-6FF5-456D-B694-306E63EF90A3}" type="sibTrans" cxnId="{319A773D-2CD6-4AE6-80D2-A52CB35A36CC}">
      <dgm:prSet/>
      <dgm:spPr/>
      <dgm:t>
        <a:bodyPr/>
        <a:lstStyle/>
        <a:p>
          <a:endParaRPr lang="en-US"/>
        </a:p>
      </dgm:t>
    </dgm:pt>
    <dgm:pt modelId="{89D29E1E-BBE5-4FD4-8199-6A8E53C78443}">
      <dgm:prSet custT="1"/>
      <dgm:spPr/>
      <dgm:t>
        <a:bodyPr/>
        <a:lstStyle/>
        <a:p>
          <a:r>
            <a:rPr lang="ca-ES-valencia" sz="1800"/>
            <a:t>No es podran realitzar hores extraordinàries, excepte força major.</a:t>
          </a:r>
          <a:endParaRPr lang="en-US" sz="1800"/>
        </a:p>
      </dgm:t>
    </dgm:pt>
    <dgm:pt modelId="{3F78D130-3F72-4198-AFDD-A8D32D023993}" type="parTrans" cxnId="{F173DBA2-1BF1-4205-9991-059B3B5C603F}">
      <dgm:prSet/>
      <dgm:spPr/>
      <dgm:t>
        <a:bodyPr/>
        <a:lstStyle/>
        <a:p>
          <a:endParaRPr lang="en-US"/>
        </a:p>
      </dgm:t>
    </dgm:pt>
    <dgm:pt modelId="{EBAA54DA-E0D6-4B45-82C0-CCFF760C05F4}" type="sibTrans" cxnId="{F173DBA2-1BF1-4205-9991-059B3B5C603F}">
      <dgm:prSet/>
      <dgm:spPr/>
      <dgm:t>
        <a:bodyPr/>
        <a:lstStyle/>
        <a:p>
          <a:endParaRPr lang="en-US"/>
        </a:p>
      </dgm:t>
    </dgm:pt>
    <dgm:pt modelId="{64EF2E27-9E04-4B4A-A8EF-99B639B0C80B}">
      <dgm:prSet custT="1"/>
      <dgm:spPr/>
      <dgm:t>
        <a:bodyPr/>
        <a:lstStyle/>
        <a:p>
          <a:r>
            <a:rPr lang="ca-ES-valencia" sz="1800"/>
            <a:t>No es podrà utilitzar per a substituir a persones en ERTE.</a:t>
          </a:r>
          <a:endParaRPr lang="en-US" sz="1800"/>
        </a:p>
      </dgm:t>
    </dgm:pt>
    <dgm:pt modelId="{A9557748-C90B-42D7-9385-FF614ACA4EB5}" type="parTrans" cxnId="{FC5F6B26-4BF2-4153-B5D0-39B3CDE5DF03}">
      <dgm:prSet/>
      <dgm:spPr/>
      <dgm:t>
        <a:bodyPr/>
        <a:lstStyle/>
        <a:p>
          <a:endParaRPr lang="en-US"/>
        </a:p>
      </dgm:t>
    </dgm:pt>
    <dgm:pt modelId="{1E142161-143F-432C-92A0-0279A0A7C54F}" type="sibTrans" cxnId="{FC5F6B26-4BF2-4153-B5D0-39B3CDE5DF03}">
      <dgm:prSet/>
      <dgm:spPr/>
      <dgm:t>
        <a:bodyPr/>
        <a:lstStyle/>
        <a:p>
          <a:endParaRPr lang="en-US"/>
        </a:p>
      </dgm:t>
    </dgm:pt>
    <dgm:pt modelId="{5F9F99D5-8084-4176-9015-95BED8D2219F}" type="pres">
      <dgm:prSet presAssocID="{79C672C7-6F06-4899-8D2A-C1DF188F4F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4C25C91-6C93-4292-8270-3306383176ED}" type="pres">
      <dgm:prSet presAssocID="{62BEA9FF-A7CC-48F6-B7E9-D5EF0A541F6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22CC2EE-200E-45F9-80C1-7D1452436D5A}" type="pres">
      <dgm:prSet presAssocID="{50A45C24-6BB2-4EDA-A7D0-D58CA5DA25A5}" presName="spacer" presStyleCnt="0"/>
      <dgm:spPr/>
    </dgm:pt>
    <dgm:pt modelId="{36F1FE5D-E274-4149-B77F-14AD9C7275CE}" type="pres">
      <dgm:prSet presAssocID="{9C175402-5727-48E5-AE4C-1DA832D83B0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CE1699F-28F5-4763-B6C9-A5F589B77CCD}" type="pres">
      <dgm:prSet presAssocID="{A0FB29E0-6FF5-456D-B694-306E63EF90A3}" presName="spacer" presStyleCnt="0"/>
      <dgm:spPr/>
    </dgm:pt>
    <dgm:pt modelId="{6A108E58-4B4A-42C3-B27A-068797AFBDB0}" type="pres">
      <dgm:prSet presAssocID="{89D29E1E-BBE5-4FD4-8199-6A8E53C7844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40FE35-E65E-4D05-83F5-21A61C80DD4C}" type="pres">
      <dgm:prSet presAssocID="{EBAA54DA-E0D6-4B45-82C0-CCFF760C05F4}" presName="spacer" presStyleCnt="0"/>
      <dgm:spPr/>
    </dgm:pt>
    <dgm:pt modelId="{2D73BF0B-58AC-4A43-9CE5-318CD9FC1ECE}" type="pres">
      <dgm:prSet presAssocID="{64EF2E27-9E04-4B4A-A8EF-99B639B0C80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38C1B7F-232A-4ADE-A703-1DF376C7A96C}" type="presOf" srcId="{9C175402-5727-48E5-AE4C-1DA832D83B0B}" destId="{36F1FE5D-E274-4149-B77F-14AD9C7275CE}" srcOrd="0" destOrd="0" presId="urn:microsoft.com/office/officeart/2005/8/layout/vList2"/>
    <dgm:cxn modelId="{33B68CCE-0664-44CB-85F7-05D3CD337BF5}" type="presOf" srcId="{89D29E1E-BBE5-4FD4-8199-6A8E53C78443}" destId="{6A108E58-4B4A-42C3-B27A-068797AFBDB0}" srcOrd="0" destOrd="0" presId="urn:microsoft.com/office/officeart/2005/8/layout/vList2"/>
    <dgm:cxn modelId="{319A773D-2CD6-4AE6-80D2-A52CB35A36CC}" srcId="{79C672C7-6F06-4899-8D2A-C1DF188F4F29}" destId="{9C175402-5727-48E5-AE4C-1DA832D83B0B}" srcOrd="1" destOrd="0" parTransId="{7A4841CE-B3B6-4690-846A-A1D5605A4754}" sibTransId="{A0FB29E0-6FF5-456D-B694-306E63EF90A3}"/>
    <dgm:cxn modelId="{F173DBA2-1BF1-4205-9991-059B3B5C603F}" srcId="{79C672C7-6F06-4899-8D2A-C1DF188F4F29}" destId="{89D29E1E-BBE5-4FD4-8199-6A8E53C78443}" srcOrd="2" destOrd="0" parTransId="{3F78D130-3F72-4198-AFDD-A8D32D023993}" sibTransId="{EBAA54DA-E0D6-4B45-82C0-CCFF760C05F4}"/>
    <dgm:cxn modelId="{FC5F6B26-4BF2-4153-B5D0-39B3CDE5DF03}" srcId="{79C672C7-6F06-4899-8D2A-C1DF188F4F29}" destId="{64EF2E27-9E04-4B4A-A8EF-99B639B0C80B}" srcOrd="3" destOrd="0" parTransId="{A9557748-C90B-42D7-9385-FF614ACA4EB5}" sibTransId="{1E142161-143F-432C-92A0-0279A0A7C54F}"/>
    <dgm:cxn modelId="{16719F29-450D-4CFB-9F67-E266CD206700}" type="presOf" srcId="{62BEA9FF-A7CC-48F6-B7E9-D5EF0A541F6F}" destId="{44C25C91-6C93-4292-8270-3306383176ED}" srcOrd="0" destOrd="0" presId="urn:microsoft.com/office/officeart/2005/8/layout/vList2"/>
    <dgm:cxn modelId="{F746E7C4-0041-49C8-9EA9-8004657D7CDC}" srcId="{79C672C7-6F06-4899-8D2A-C1DF188F4F29}" destId="{62BEA9FF-A7CC-48F6-B7E9-D5EF0A541F6F}" srcOrd="0" destOrd="0" parTransId="{A97867AE-A04B-4B4E-9F30-546DEC419300}" sibTransId="{50A45C24-6BB2-4EDA-A7D0-D58CA5DA25A5}"/>
    <dgm:cxn modelId="{C8F0DBBF-E7F0-4172-8D0C-A974ECFAD52E}" type="presOf" srcId="{64EF2E27-9E04-4B4A-A8EF-99B639B0C80B}" destId="{2D73BF0B-58AC-4A43-9CE5-318CD9FC1ECE}" srcOrd="0" destOrd="0" presId="urn:microsoft.com/office/officeart/2005/8/layout/vList2"/>
    <dgm:cxn modelId="{98A6D790-59DE-42F6-A787-06AED939C124}" type="presOf" srcId="{79C672C7-6F06-4899-8D2A-C1DF188F4F29}" destId="{5F9F99D5-8084-4176-9015-95BED8D2219F}" srcOrd="0" destOrd="0" presId="urn:microsoft.com/office/officeart/2005/8/layout/vList2"/>
    <dgm:cxn modelId="{396B1B78-43BC-4105-BF11-987B63A11CC9}" type="presParOf" srcId="{5F9F99D5-8084-4176-9015-95BED8D2219F}" destId="{44C25C91-6C93-4292-8270-3306383176ED}" srcOrd="0" destOrd="0" presId="urn:microsoft.com/office/officeart/2005/8/layout/vList2"/>
    <dgm:cxn modelId="{20208EBD-900C-4166-A2AA-8D0FEF7BDA8F}" type="presParOf" srcId="{5F9F99D5-8084-4176-9015-95BED8D2219F}" destId="{922CC2EE-200E-45F9-80C1-7D1452436D5A}" srcOrd="1" destOrd="0" presId="urn:microsoft.com/office/officeart/2005/8/layout/vList2"/>
    <dgm:cxn modelId="{52DBB55E-C279-45C5-AA6A-0F12707D9AE9}" type="presParOf" srcId="{5F9F99D5-8084-4176-9015-95BED8D2219F}" destId="{36F1FE5D-E274-4149-B77F-14AD9C7275CE}" srcOrd="2" destOrd="0" presId="urn:microsoft.com/office/officeart/2005/8/layout/vList2"/>
    <dgm:cxn modelId="{132BAC39-7495-465E-8AF4-20508C8E2D2F}" type="presParOf" srcId="{5F9F99D5-8084-4176-9015-95BED8D2219F}" destId="{3CE1699F-28F5-4763-B6C9-A5F589B77CCD}" srcOrd="3" destOrd="0" presId="urn:microsoft.com/office/officeart/2005/8/layout/vList2"/>
    <dgm:cxn modelId="{06DC37A5-7675-4D11-9813-025CAF4BD690}" type="presParOf" srcId="{5F9F99D5-8084-4176-9015-95BED8D2219F}" destId="{6A108E58-4B4A-42C3-B27A-068797AFBDB0}" srcOrd="4" destOrd="0" presId="urn:microsoft.com/office/officeart/2005/8/layout/vList2"/>
    <dgm:cxn modelId="{0BE84225-89FB-4BB4-95C0-B11809F31C2D}" type="presParOf" srcId="{5F9F99D5-8084-4176-9015-95BED8D2219F}" destId="{CA40FE35-E65E-4D05-83F5-21A61C80DD4C}" srcOrd="5" destOrd="0" presId="urn:microsoft.com/office/officeart/2005/8/layout/vList2"/>
    <dgm:cxn modelId="{B32E7E04-475E-48FF-8D6A-359443256528}" type="presParOf" srcId="{5F9F99D5-8084-4176-9015-95BED8D2219F}" destId="{2D73BF0B-58AC-4A43-9CE5-318CD9FC1EC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A09B9-F51B-4526-8CBA-9698F885B950}">
      <dsp:nvSpPr>
        <dsp:cNvPr id="0" name=""/>
        <dsp:cNvSpPr/>
      </dsp:nvSpPr>
      <dsp:spPr>
        <a:xfrm>
          <a:off x="0" y="582771"/>
          <a:ext cx="6367912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58216" rIns="4942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-valencia" sz="2200" kern="1200"/>
            <a:t>És la prestació de serveis, és a dir, l'activitat del treballador, que serà remunerada mitjançant el salari, que ha de ser lícit, possible i determinat</a:t>
          </a:r>
          <a:endParaRPr lang="es-ES" sz="2200" kern="1200"/>
        </a:p>
      </dsp:txBody>
      <dsp:txXfrm>
        <a:off x="0" y="582771"/>
        <a:ext cx="6367912" cy="1871100"/>
      </dsp:txXfrm>
    </dsp:sp>
    <dsp:sp modelId="{E1CCE31F-B86E-4536-B149-7C638A66C9A1}">
      <dsp:nvSpPr>
        <dsp:cNvPr id="0" name=""/>
        <dsp:cNvSpPr/>
      </dsp:nvSpPr>
      <dsp:spPr>
        <a:xfrm>
          <a:off x="318395" y="258051"/>
          <a:ext cx="4457539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/>
            <a:t>OBJECTE</a:t>
          </a:r>
        </a:p>
      </dsp:txBody>
      <dsp:txXfrm>
        <a:off x="350098" y="289754"/>
        <a:ext cx="4394133" cy="586034"/>
      </dsp:txXfrm>
    </dsp:sp>
    <dsp:sp modelId="{6B2A3271-0D81-45E2-A52F-66ACA430E8D8}">
      <dsp:nvSpPr>
        <dsp:cNvPr id="0" name=""/>
        <dsp:cNvSpPr/>
      </dsp:nvSpPr>
      <dsp:spPr>
        <a:xfrm>
          <a:off x="0" y="2897391"/>
          <a:ext cx="6367912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58216" rIns="4942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-valencia" sz="2200" kern="1200" dirty="0"/>
            <a:t>Raó per la qual se celebra: intercanvi de treball i salari.</a:t>
          </a:r>
          <a:endParaRPr lang="es-ES" sz="2200" kern="1200" dirty="0"/>
        </a:p>
      </dsp:txBody>
      <dsp:txXfrm>
        <a:off x="0" y="2897391"/>
        <a:ext cx="6367912" cy="1247400"/>
      </dsp:txXfrm>
    </dsp:sp>
    <dsp:sp modelId="{46D45E0F-3779-4E9F-89D2-15EC4E7B6331}">
      <dsp:nvSpPr>
        <dsp:cNvPr id="0" name=""/>
        <dsp:cNvSpPr/>
      </dsp:nvSpPr>
      <dsp:spPr>
        <a:xfrm>
          <a:off x="318395" y="2572671"/>
          <a:ext cx="4457539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/>
            <a:t>CAUSA</a:t>
          </a:r>
        </a:p>
      </dsp:txBody>
      <dsp:txXfrm>
        <a:off x="350098" y="2604374"/>
        <a:ext cx="4394133" cy="586034"/>
      </dsp:txXfrm>
    </dsp:sp>
    <dsp:sp modelId="{0128945C-B705-4700-B5B0-94B6FC2D2FF0}">
      <dsp:nvSpPr>
        <dsp:cNvPr id="0" name=""/>
        <dsp:cNvSpPr/>
      </dsp:nvSpPr>
      <dsp:spPr>
        <a:xfrm>
          <a:off x="0" y="4588311"/>
          <a:ext cx="6367912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58216" rIns="49422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-valencia" sz="2200" kern="1200" dirty="0"/>
            <a:t>El contracte se realitza de mutu acord entre treballador i empresari lliurement prestat, sense error, intimidació, violència o dol.</a:t>
          </a:r>
          <a:endParaRPr lang="es-ES" sz="2200" kern="1200" dirty="0"/>
        </a:p>
      </dsp:txBody>
      <dsp:txXfrm>
        <a:off x="0" y="4588311"/>
        <a:ext cx="6367912" cy="1559250"/>
      </dsp:txXfrm>
    </dsp:sp>
    <dsp:sp modelId="{56CAB7C5-407A-4905-94BA-AC18B3DA283F}">
      <dsp:nvSpPr>
        <dsp:cNvPr id="0" name=""/>
        <dsp:cNvSpPr/>
      </dsp:nvSpPr>
      <dsp:spPr>
        <a:xfrm>
          <a:off x="318395" y="4263591"/>
          <a:ext cx="4457539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/>
            <a:t>CONSENTIMENT</a:t>
          </a:r>
        </a:p>
      </dsp:txBody>
      <dsp:txXfrm>
        <a:off x="350098" y="4295294"/>
        <a:ext cx="439413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777A0-EF4C-4ADD-A7CE-D2A06B65146C}">
      <dsp:nvSpPr>
        <dsp:cNvPr id="0" name=""/>
        <dsp:cNvSpPr/>
      </dsp:nvSpPr>
      <dsp:spPr>
        <a:xfrm>
          <a:off x="0" y="261606"/>
          <a:ext cx="6367912" cy="443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333248" rIns="4942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600" kern="1200"/>
            <a:t>L'art. 8 E.T. estableix que el contracte de treball es podrà celebrar per escrit o de paraula.</a:t>
          </a:r>
          <a:endParaRPr lang="es-E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600" kern="1200"/>
            <a:t>Podran celebrar-se de paraula sempre que la jornada siga completa:</a:t>
          </a:r>
          <a:endParaRPr lang="es-E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ca-ES" sz="1600" kern="1200"/>
            <a:t>- El contracte indefinit ordinari a jornada completa.</a:t>
          </a:r>
          <a:endParaRPr lang="es-E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ca-ES" sz="1600" kern="1200"/>
            <a:t>- El contracte eventual per circumstàncies de la producció amb un duració inferior a quatre setmanes.</a:t>
          </a:r>
          <a:endParaRPr lang="es-E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-valencia" sz="1600" kern="1200"/>
            <a:t>Si s'incompleix tal exigència el contracte es presumirà celebrat per temps indefinit i a jornada completa, excepte prova en contra que acredite la naturalesa temporal o el caràcter a temps parcial dels serveis.</a:t>
          </a:r>
          <a:endParaRPr lang="es-E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-valencia" sz="1600" kern="1200"/>
            <a:t>Quan la relació laboral s</a:t>
          </a:r>
          <a:r>
            <a:rPr lang="ca-ES-valencia" sz="1600" b="1" kern="1200"/>
            <a:t>iga superior a 4 setmanes, l'empresari haurà d'informar per escrit al treballador, en el termini de dos mesos a comptar </a:t>
          </a:r>
          <a:r>
            <a:rPr lang="ca-ES-valencia" sz="1600" kern="1200"/>
            <a:t>des que s'inicia, i, en qualsevol cas abans de la data d'extinció del contracte de treball, sobre els elements essencials del contracte de treball i les principals condicions d'execució de la prestació laboral.</a:t>
          </a:r>
          <a:endParaRPr lang="es-ES" sz="1600" kern="1200"/>
        </a:p>
      </dsp:txBody>
      <dsp:txXfrm>
        <a:off x="0" y="261606"/>
        <a:ext cx="6367912" cy="4435200"/>
      </dsp:txXfrm>
    </dsp:sp>
    <dsp:sp modelId="{3E244B0F-D290-42EE-BD1C-66621E22A5FF}">
      <dsp:nvSpPr>
        <dsp:cNvPr id="0" name=""/>
        <dsp:cNvSpPr/>
      </dsp:nvSpPr>
      <dsp:spPr>
        <a:xfrm>
          <a:off x="318395" y="25446"/>
          <a:ext cx="4457539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b="1" kern="1200"/>
            <a:t>FORMA: escrit o de paraula</a:t>
          </a:r>
          <a:endParaRPr lang="es-ES" sz="1600" b="1" kern="1200"/>
        </a:p>
      </dsp:txBody>
      <dsp:txXfrm>
        <a:off x="341452" y="48503"/>
        <a:ext cx="4411425" cy="426206"/>
      </dsp:txXfrm>
    </dsp:sp>
    <dsp:sp modelId="{6D55EC19-51CA-4A8B-82CD-2E3DB1C78AB9}">
      <dsp:nvSpPr>
        <dsp:cNvPr id="0" name=""/>
        <dsp:cNvSpPr/>
      </dsp:nvSpPr>
      <dsp:spPr>
        <a:xfrm>
          <a:off x="0" y="5019366"/>
          <a:ext cx="63679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333248" rIns="4942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600" kern="1200"/>
            <a:t>Si alguna part del contracte fóra nul·la, la resta del contracte mantindrà la seua validesa, i en cas que tot el contracte siga nul el treballador tindrà dret a la remuneració del treball ja realitzat</a:t>
          </a:r>
          <a:endParaRPr lang="es-ES" sz="1600" kern="1200"/>
        </a:p>
      </dsp:txBody>
      <dsp:txXfrm>
        <a:off x="0" y="5019366"/>
        <a:ext cx="6367912" cy="1360800"/>
      </dsp:txXfrm>
    </dsp:sp>
    <dsp:sp modelId="{65EACA57-671E-4D5A-83C4-95334181C92D}">
      <dsp:nvSpPr>
        <dsp:cNvPr id="0" name=""/>
        <dsp:cNvSpPr/>
      </dsp:nvSpPr>
      <dsp:spPr>
        <a:xfrm>
          <a:off x="318395" y="4783206"/>
          <a:ext cx="4457539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/>
            <a:t>VALIDESA</a:t>
          </a:r>
        </a:p>
      </dsp:txBody>
      <dsp:txXfrm>
        <a:off x="341452" y="4806263"/>
        <a:ext cx="4411425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89368-753A-4831-93C3-35BE61749A04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9EE2E-779C-4D32-80B2-8B9DE9C88704}">
      <dsp:nvSpPr>
        <dsp:cNvPr id="0" name=""/>
        <dsp:cNvSpPr/>
      </dsp:nvSpPr>
      <dsp:spPr>
        <a:xfrm>
          <a:off x="0" y="0"/>
          <a:ext cx="6291714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/>
            <a:t>Les hores complementàries són aquelles que excedeixen de la jornada en un contracte de treball a temps parcial previ pacte entre les parts. </a:t>
          </a:r>
          <a:endParaRPr lang="en-US" sz="3000" kern="1200"/>
        </a:p>
      </dsp:txBody>
      <dsp:txXfrm>
        <a:off x="0" y="0"/>
        <a:ext cx="6291714" cy="2765367"/>
      </dsp:txXfrm>
    </dsp:sp>
    <dsp:sp modelId="{BE9A6C35-06A2-4A51-9DFF-EE5B265EBA4D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408C0-CCB4-4084-8202-A9AD94E32731}">
      <dsp:nvSpPr>
        <dsp:cNvPr id="0" name=""/>
        <dsp:cNvSpPr/>
      </dsp:nvSpPr>
      <dsp:spPr>
        <a:xfrm>
          <a:off x="0" y="2765367"/>
          <a:ext cx="6291714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b="1" kern="1200"/>
            <a:t>L'acord</a:t>
          </a:r>
          <a:r>
            <a:rPr lang="es-ES" sz="3000" kern="1200"/>
            <a:t> entre ocupador i empleat per a la realització d'aquestes hores complementàries </a:t>
          </a:r>
          <a:r>
            <a:rPr lang="es-ES" sz="3000" b="1" kern="1200"/>
            <a:t>ha d'estar per escrit</a:t>
          </a:r>
          <a:r>
            <a:rPr lang="es-ES" sz="3000" kern="1200"/>
            <a:t>. En alguns casos s'estableix el pacte en el mateix contracte laboral i en unes altres es dóna més endavant.</a:t>
          </a:r>
          <a:endParaRPr lang="en-US" sz="3000" kern="1200"/>
        </a:p>
      </dsp:txBody>
      <dsp:txXfrm>
        <a:off x="0" y="2765367"/>
        <a:ext cx="6291714" cy="2765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99061-6C2B-4847-BC32-03797390CCB5}">
      <dsp:nvSpPr>
        <dsp:cNvPr id="0" name=""/>
        <dsp:cNvSpPr/>
      </dsp:nvSpPr>
      <dsp:spPr>
        <a:xfrm>
          <a:off x="0" y="151588"/>
          <a:ext cx="6263640" cy="12184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Ha d'existir un pacte expressat per escrit entre els empresaris i els treballadors que especifique les hores complementàries.</a:t>
          </a:r>
          <a:endParaRPr lang="en-US" sz="1700" kern="1200"/>
        </a:p>
      </dsp:txBody>
      <dsp:txXfrm>
        <a:off x="59480" y="211068"/>
        <a:ext cx="6144680" cy="1099496"/>
      </dsp:txXfrm>
    </dsp:sp>
    <dsp:sp modelId="{22AA77E5-091E-442A-BEA3-3AE9025E0936}">
      <dsp:nvSpPr>
        <dsp:cNvPr id="0" name=""/>
        <dsp:cNvSpPr/>
      </dsp:nvSpPr>
      <dsp:spPr>
        <a:xfrm>
          <a:off x="0" y="1419004"/>
          <a:ext cx="6263640" cy="1218456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Només és aplicable als qui tinguen un contracte de treball de jornada parcial, és a dir inferior a 40 hores setmanals.</a:t>
          </a:r>
          <a:endParaRPr lang="en-US" sz="1700" kern="1200"/>
        </a:p>
      </dsp:txBody>
      <dsp:txXfrm>
        <a:off x="59480" y="1478484"/>
        <a:ext cx="6144680" cy="1099496"/>
      </dsp:txXfrm>
    </dsp:sp>
    <dsp:sp modelId="{5484B88D-B0F9-415B-A4FA-40CCB15C7636}">
      <dsp:nvSpPr>
        <dsp:cNvPr id="0" name=""/>
        <dsp:cNvSpPr/>
      </dsp:nvSpPr>
      <dsp:spPr>
        <a:xfrm>
          <a:off x="0" y="2686421"/>
          <a:ext cx="6263640" cy="121845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El treballador afectat a hores complementàries ha de realitzar jornades de treball de, com a mínim, 10 hores setmanals en el còmput anual.</a:t>
          </a:r>
          <a:endParaRPr lang="en-US" sz="1700" kern="1200"/>
        </a:p>
      </dsp:txBody>
      <dsp:txXfrm>
        <a:off x="59480" y="2745901"/>
        <a:ext cx="6144680" cy="1099496"/>
      </dsp:txXfrm>
    </dsp:sp>
    <dsp:sp modelId="{CC95DD27-42CD-495A-8746-558F42E19CB9}">
      <dsp:nvSpPr>
        <dsp:cNvPr id="0" name=""/>
        <dsp:cNvSpPr/>
      </dsp:nvSpPr>
      <dsp:spPr>
        <a:xfrm>
          <a:off x="0" y="3953838"/>
          <a:ext cx="6263640" cy="1218456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En el pacte realitzat ha de figurar el nombre d'hores complementàries que l'empresari pot exigir al treballador, així com la manera de distribució.</a:t>
          </a:r>
          <a:endParaRPr lang="en-US" sz="1700" kern="1200"/>
        </a:p>
      </dsp:txBody>
      <dsp:txXfrm>
        <a:off x="59480" y="4013318"/>
        <a:ext cx="6144680" cy="1099496"/>
      </dsp:txXfrm>
    </dsp:sp>
    <dsp:sp modelId="{27BA50E6-E753-4728-AD72-EC97D7888F1F}">
      <dsp:nvSpPr>
        <dsp:cNvPr id="0" name=""/>
        <dsp:cNvSpPr/>
      </dsp:nvSpPr>
      <dsp:spPr>
        <a:xfrm>
          <a:off x="0" y="5221255"/>
          <a:ext cx="6263640" cy="121845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Els pactes han de respectar els límits imposats per l'Estatut de Treballadors del 30% sobre el total d'hores ordinàries o el que establisca el Conveni Col·lectiu sempre que no supere el 60% d'hores ordinàries.</a:t>
          </a:r>
          <a:endParaRPr lang="en-US" sz="1700" kern="1200"/>
        </a:p>
      </dsp:txBody>
      <dsp:txXfrm>
        <a:off x="59480" y="5280735"/>
        <a:ext cx="6144680" cy="10994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2149D-68CA-4E88-9803-C413F354D26D}">
      <dsp:nvSpPr>
        <dsp:cNvPr id="0" name=""/>
        <dsp:cNvSpPr/>
      </dsp:nvSpPr>
      <dsp:spPr>
        <a:xfrm>
          <a:off x="0" y="2815"/>
          <a:ext cx="7470645" cy="13018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libri"/>
              <a:ea typeface="+mn-ea"/>
              <a:cs typeface="+mn-cs"/>
            </a:rPr>
            <a:t>CONFIDENCIALITAT: 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kern="1200" dirty="0">
              <a:latin typeface="Calibri"/>
              <a:ea typeface="+mn-ea"/>
              <a:cs typeface="+mn-cs"/>
            </a:rPr>
            <a:t> es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compromet</a:t>
          </a:r>
          <a:r>
            <a:rPr lang="es-ES" sz="1400" b="1" kern="1200" dirty="0">
              <a:latin typeface="Calibri"/>
              <a:ea typeface="+mn-ea"/>
              <a:cs typeface="+mn-cs"/>
            </a:rPr>
            <a:t> 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mantenir</a:t>
          </a:r>
          <a:r>
            <a:rPr lang="es-ES" sz="1400" b="1" kern="1200" dirty="0">
              <a:latin typeface="Calibri"/>
              <a:ea typeface="+mn-ea"/>
              <a:cs typeface="+mn-cs"/>
            </a:rPr>
            <a:t> en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secret</a:t>
          </a:r>
          <a:r>
            <a:rPr lang="es-ES" sz="1400" b="1" kern="1200" dirty="0">
              <a:latin typeface="Calibri"/>
              <a:ea typeface="+mn-ea"/>
              <a:cs typeface="+mn-cs"/>
            </a:rPr>
            <a:t> i total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confidencialitat</a:t>
          </a:r>
          <a:r>
            <a:rPr lang="es-ES" sz="1400" b="1" kern="1200" dirty="0">
              <a:latin typeface="Calibri"/>
              <a:ea typeface="+mn-ea"/>
              <a:cs typeface="+mn-cs"/>
            </a:rPr>
            <a:t> tota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informació</a:t>
          </a:r>
          <a:r>
            <a:rPr lang="es-ES" sz="1400" b="1" kern="1200" dirty="0">
              <a:latin typeface="Calibri"/>
              <a:ea typeface="+mn-ea"/>
              <a:cs typeface="+mn-cs"/>
            </a:rPr>
            <a:t> revelada o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obtinguda</a:t>
          </a:r>
          <a:r>
            <a:rPr lang="es-ES" sz="1400" b="1" kern="1200" dirty="0">
              <a:latin typeface="Calibri"/>
              <a:ea typeface="+mn-ea"/>
              <a:cs typeface="+mn-cs"/>
            </a:rPr>
            <a:t> de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l'empresa</a:t>
          </a:r>
          <a:r>
            <a:rPr lang="es-ES" sz="1400" b="1" kern="1200" dirty="0">
              <a:latin typeface="Calibri"/>
              <a:ea typeface="+mn-ea"/>
              <a:cs typeface="+mn-cs"/>
            </a:rPr>
            <a:t>.</a:t>
          </a:r>
        </a:p>
      </dsp:txBody>
      <dsp:txXfrm>
        <a:off x="63549" y="66364"/>
        <a:ext cx="7343547" cy="1174716"/>
      </dsp:txXfrm>
    </dsp:sp>
    <dsp:sp modelId="{771C26AD-CEEE-458C-8030-9D572D84A281}">
      <dsp:nvSpPr>
        <dsp:cNvPr id="0" name=""/>
        <dsp:cNvSpPr/>
      </dsp:nvSpPr>
      <dsp:spPr>
        <a:xfrm>
          <a:off x="0" y="1319016"/>
          <a:ext cx="7470645" cy="1301814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libri"/>
              <a:ea typeface="+mn-ea"/>
              <a:cs typeface="+mn-cs"/>
            </a:rPr>
            <a:t>NO COMPETÈNCIA: 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s'obliga</a:t>
          </a:r>
          <a:r>
            <a:rPr lang="es-ES" sz="1400" b="1" kern="1200" dirty="0">
              <a:latin typeface="Calibri"/>
              <a:ea typeface="+mn-ea"/>
              <a:cs typeface="+mn-cs"/>
            </a:rPr>
            <a:t> a no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realitzar</a:t>
          </a:r>
          <a:r>
            <a:rPr lang="es-ES" sz="1400" b="1" kern="1200" dirty="0">
              <a:latin typeface="Calibri"/>
              <a:ea typeface="+mn-ea"/>
              <a:cs typeface="+mn-cs"/>
            </a:rPr>
            <a:t>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mateixa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activitat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durant</a:t>
          </a:r>
          <a:r>
            <a:rPr lang="es-ES" sz="1400" b="1" kern="1200" dirty="0">
              <a:latin typeface="Calibri"/>
              <a:ea typeface="+mn-ea"/>
              <a:cs typeface="+mn-cs"/>
            </a:rPr>
            <a:t> un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període</a:t>
          </a:r>
          <a:r>
            <a:rPr lang="es-ES" sz="1400" b="1" kern="1200" dirty="0">
              <a:latin typeface="Calibri"/>
              <a:ea typeface="+mn-ea"/>
              <a:cs typeface="+mn-cs"/>
            </a:rPr>
            <a:t> de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temps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després</a:t>
          </a:r>
          <a:r>
            <a:rPr lang="es-ES" sz="1400" b="1" kern="1200" dirty="0">
              <a:latin typeface="Calibri"/>
              <a:ea typeface="+mn-ea"/>
              <a:cs typeface="+mn-cs"/>
            </a:rPr>
            <a:t> de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finalitzada</a:t>
          </a:r>
          <a:r>
            <a:rPr lang="es-ES" sz="1400" b="1" kern="1200" dirty="0">
              <a:latin typeface="Calibri"/>
              <a:ea typeface="+mn-ea"/>
              <a:cs typeface="+mn-cs"/>
            </a:rPr>
            <a:t>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relació</a:t>
          </a:r>
          <a:r>
            <a:rPr lang="es-ES" sz="1400" b="1" kern="1200" dirty="0">
              <a:latin typeface="Calibri"/>
              <a:ea typeface="+mn-ea"/>
              <a:cs typeface="+mn-cs"/>
            </a:rPr>
            <a:t> laboral, 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canvi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d'una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compensació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econòmica</a:t>
          </a:r>
          <a:r>
            <a:rPr lang="es-ES" sz="1400" b="1" kern="1200" dirty="0">
              <a:latin typeface="Calibri"/>
              <a:ea typeface="+mn-ea"/>
              <a:cs typeface="+mn-cs"/>
            </a:rPr>
            <a:t>. es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pot</a:t>
          </a:r>
          <a:r>
            <a:rPr lang="es-ES" sz="1400" b="1" kern="1200" dirty="0">
              <a:latin typeface="Calibri"/>
              <a:ea typeface="+mn-ea"/>
              <a:cs typeface="+mn-cs"/>
            </a:rPr>
            <a:t> establir un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període</a:t>
          </a:r>
          <a:r>
            <a:rPr lang="es-ES" sz="1400" b="1" kern="1200" dirty="0">
              <a:latin typeface="Calibri"/>
              <a:ea typeface="+mn-ea"/>
              <a:cs typeface="+mn-cs"/>
            </a:rPr>
            <a:t> de no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competència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màxim</a:t>
          </a:r>
          <a:r>
            <a:rPr lang="es-ES" sz="1400" b="1" kern="1200" dirty="0">
              <a:latin typeface="Calibri"/>
              <a:ea typeface="+mn-ea"/>
              <a:cs typeface="+mn-cs"/>
            </a:rPr>
            <a:t> de dos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anys</a:t>
          </a:r>
          <a:r>
            <a:rPr lang="es-ES" sz="1400" b="1" kern="1200" dirty="0">
              <a:latin typeface="Calibri"/>
              <a:ea typeface="+mn-ea"/>
              <a:cs typeface="+mn-cs"/>
            </a:rPr>
            <a:t>.</a:t>
          </a:r>
        </a:p>
      </dsp:txBody>
      <dsp:txXfrm>
        <a:off x="63549" y="1382565"/>
        <a:ext cx="7343547" cy="1174716"/>
      </dsp:txXfrm>
    </dsp:sp>
    <dsp:sp modelId="{94245128-C3E3-44D0-A06C-BA641A85F97C}">
      <dsp:nvSpPr>
        <dsp:cNvPr id="0" name=""/>
        <dsp:cNvSpPr/>
      </dsp:nvSpPr>
      <dsp:spPr>
        <a:xfrm>
          <a:off x="0" y="2635217"/>
          <a:ext cx="7470645" cy="1301814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libri"/>
              <a:ea typeface="+mn-ea"/>
              <a:cs typeface="+mn-cs"/>
            </a:rPr>
            <a:t>CONCURRÈNCIA, COMPETÈNCIA DESLLEIAL: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Mentre</a:t>
          </a:r>
          <a:r>
            <a:rPr lang="es-ES" sz="1400" b="1" kern="1200" dirty="0">
              <a:latin typeface="Calibri"/>
              <a:ea typeface="+mn-ea"/>
              <a:cs typeface="+mn-cs"/>
            </a:rPr>
            <a:t> 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kern="1200" dirty="0">
              <a:latin typeface="Calibri"/>
              <a:ea typeface="+mn-ea"/>
              <a:cs typeface="+mn-cs"/>
            </a:rPr>
            <a:t> preste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els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seus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serveis</a:t>
          </a:r>
          <a:r>
            <a:rPr lang="es-ES" sz="1400" b="1" kern="1200" dirty="0">
              <a:latin typeface="Calibri"/>
              <a:ea typeface="+mn-ea"/>
              <a:cs typeface="+mn-cs"/>
            </a:rPr>
            <a:t> en una empresa, no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pot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treballar</a:t>
          </a:r>
          <a:r>
            <a:rPr lang="es-ES" sz="1400" b="1" kern="1200" dirty="0">
              <a:latin typeface="Calibri"/>
              <a:ea typeface="+mn-ea"/>
              <a:cs typeface="+mn-cs"/>
            </a:rPr>
            <a:t> en una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altra</a:t>
          </a:r>
          <a:r>
            <a:rPr lang="es-ES" sz="1400" b="1" kern="1200" dirty="0">
              <a:latin typeface="Calibri"/>
              <a:ea typeface="+mn-ea"/>
              <a:cs typeface="+mn-cs"/>
            </a:rPr>
            <a:t> que es dedique a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mateixa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activitat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sense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l'autorització</a:t>
          </a:r>
          <a:r>
            <a:rPr lang="es-ES" sz="1400" b="1" kern="1200" dirty="0">
              <a:latin typeface="Calibri"/>
              <a:ea typeface="+mn-ea"/>
              <a:cs typeface="+mn-cs"/>
            </a:rPr>
            <a:t> de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l'empresari</a:t>
          </a:r>
          <a:r>
            <a:rPr lang="es-ES" sz="1400" b="1" kern="1200" dirty="0">
              <a:latin typeface="Calibri"/>
              <a:ea typeface="+mn-ea"/>
              <a:cs typeface="+mn-cs"/>
            </a:rPr>
            <a:t> que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li</a:t>
          </a:r>
          <a:r>
            <a:rPr lang="es-ES" sz="1400" b="1" kern="1200" dirty="0">
              <a:latin typeface="Calibri"/>
              <a:ea typeface="+mn-ea"/>
              <a:cs typeface="+mn-cs"/>
            </a:rPr>
            <a:t> va contractar.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aquesta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clàusula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és</a:t>
          </a:r>
          <a:r>
            <a:rPr lang="es-ES" sz="1400" b="1" kern="1200" dirty="0">
              <a:latin typeface="Calibri"/>
              <a:ea typeface="+mn-ea"/>
              <a:cs typeface="+mn-cs"/>
            </a:rPr>
            <a:t> una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conseqüència</a:t>
          </a:r>
          <a:r>
            <a:rPr lang="es-ES" sz="1400" b="1" kern="1200" dirty="0">
              <a:latin typeface="Calibri"/>
              <a:ea typeface="+mn-ea"/>
              <a:cs typeface="+mn-cs"/>
            </a:rPr>
            <a:t> del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deure</a:t>
          </a:r>
          <a:r>
            <a:rPr lang="es-ES" sz="1400" b="1" kern="1200" dirty="0">
              <a:latin typeface="Calibri"/>
              <a:ea typeface="+mn-ea"/>
              <a:cs typeface="+mn-cs"/>
            </a:rPr>
            <a:t> de bona fe que té 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kern="1200" dirty="0">
              <a:latin typeface="Calibri"/>
              <a:ea typeface="+mn-ea"/>
              <a:cs typeface="+mn-cs"/>
            </a:rPr>
            <a:t>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b="1" kern="1200" dirty="0">
            <a:latin typeface="Calibri"/>
            <a:ea typeface="+mn-ea"/>
            <a:cs typeface="+mn-cs"/>
          </a:endParaRPr>
        </a:p>
      </dsp:txBody>
      <dsp:txXfrm>
        <a:off x="63549" y="2698766"/>
        <a:ext cx="7343547" cy="1174716"/>
      </dsp:txXfrm>
    </dsp:sp>
    <dsp:sp modelId="{085FE268-AF64-46EA-9B41-5692C65B6303}">
      <dsp:nvSpPr>
        <dsp:cNvPr id="0" name=""/>
        <dsp:cNvSpPr/>
      </dsp:nvSpPr>
      <dsp:spPr>
        <a:xfrm>
          <a:off x="0" y="3951418"/>
          <a:ext cx="7470645" cy="1301814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libri"/>
              <a:ea typeface="+mn-ea"/>
              <a:cs typeface="+mn-cs"/>
            </a:rPr>
            <a:t>PERMANÈNCIA: El pacte de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permanència</a:t>
          </a:r>
          <a:r>
            <a:rPr lang="es-ES" sz="1400" b="1" kern="1200" dirty="0">
              <a:latin typeface="Calibri"/>
              <a:ea typeface="+mn-ea"/>
              <a:cs typeface="+mn-cs"/>
            </a:rPr>
            <a:t> que se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subscriu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quan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l'empresa</a:t>
          </a:r>
          <a:r>
            <a:rPr lang="es-ES" sz="1400" b="1" kern="1200" dirty="0">
              <a:latin typeface="Calibri"/>
              <a:ea typeface="+mn-ea"/>
              <a:cs typeface="+mn-cs"/>
            </a:rPr>
            <a:t> ha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invertit</a:t>
          </a:r>
          <a:r>
            <a:rPr lang="es-ES" sz="1400" b="1" kern="1200" dirty="0">
              <a:latin typeface="Calibri"/>
              <a:ea typeface="+mn-ea"/>
              <a:cs typeface="+mn-cs"/>
            </a:rPr>
            <a:t> una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quantitat</a:t>
          </a:r>
          <a:r>
            <a:rPr lang="es-ES" sz="1400" b="1" kern="1200" dirty="0">
              <a:latin typeface="Calibri"/>
              <a:ea typeface="+mn-ea"/>
              <a:cs typeface="+mn-cs"/>
            </a:rPr>
            <a:t> de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diners</a:t>
          </a:r>
          <a:r>
            <a:rPr lang="es-ES" sz="1400" b="1" kern="1200" dirty="0">
              <a:latin typeface="Calibri"/>
              <a:ea typeface="+mn-ea"/>
              <a:cs typeface="+mn-cs"/>
            </a:rPr>
            <a:t> en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formació</a:t>
          </a:r>
          <a:r>
            <a:rPr lang="es-ES" sz="1400" b="1" kern="1200" dirty="0">
              <a:latin typeface="Calibri"/>
              <a:ea typeface="+mn-ea"/>
              <a:cs typeface="+mn-cs"/>
            </a:rPr>
            <a:t> del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pel</a:t>
          </a:r>
          <a:r>
            <a:rPr lang="es-ES" sz="1400" b="1" kern="1200" dirty="0">
              <a:latin typeface="Calibri"/>
              <a:ea typeface="+mn-ea"/>
              <a:cs typeface="+mn-cs"/>
            </a:rPr>
            <a:t> que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li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interessa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assegurar</a:t>
          </a:r>
          <a:r>
            <a:rPr lang="es-ES" sz="1400" b="1" kern="1200" dirty="0">
              <a:latin typeface="Calibri"/>
              <a:ea typeface="+mn-ea"/>
              <a:cs typeface="+mn-cs"/>
            </a:rPr>
            <a:t>-se que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pot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comptar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amb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ell</a:t>
          </a:r>
          <a:r>
            <a:rPr lang="es-ES" sz="1400" b="1" kern="1200" dirty="0">
              <a:latin typeface="Calibri"/>
              <a:ea typeface="+mn-ea"/>
              <a:cs typeface="+mn-cs"/>
            </a:rPr>
            <a:t> (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fins</a:t>
          </a:r>
          <a:r>
            <a:rPr lang="es-ES" sz="1400" b="1" kern="1200" dirty="0">
              <a:latin typeface="Calibri"/>
              <a:ea typeface="+mn-ea"/>
              <a:cs typeface="+mn-cs"/>
            </a:rPr>
            <a:t> a dos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anys</a:t>
          </a:r>
          <a:r>
            <a:rPr lang="es-ES" sz="1400" b="1" kern="1200" dirty="0">
              <a:latin typeface="Calibri"/>
              <a:ea typeface="+mn-ea"/>
              <a:cs typeface="+mn-cs"/>
            </a:rPr>
            <a:t>), i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d'aquesta</a:t>
          </a:r>
          <a:r>
            <a:rPr lang="es-ES" sz="1400" b="1" kern="1200" dirty="0">
              <a:latin typeface="Calibri"/>
              <a:ea typeface="+mn-ea"/>
              <a:cs typeface="+mn-cs"/>
            </a:rPr>
            <a:t> forma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revertisca</a:t>
          </a:r>
          <a:r>
            <a:rPr lang="es-ES" sz="1400" b="1" kern="1200" dirty="0">
              <a:latin typeface="Calibri"/>
              <a:ea typeface="+mn-ea"/>
              <a:cs typeface="+mn-cs"/>
            </a:rPr>
            <a:t> en ella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els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diners</a:t>
          </a:r>
          <a:r>
            <a:rPr lang="es-ES" sz="1400" b="1" kern="1200" dirty="0">
              <a:latin typeface="Calibri"/>
              <a:ea typeface="+mn-ea"/>
              <a:cs typeface="+mn-cs"/>
            </a:rPr>
            <a:t> que va invertir en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seua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formació</a:t>
          </a:r>
          <a:r>
            <a:rPr lang="es-ES" sz="1400" b="1" kern="1200" dirty="0">
              <a:latin typeface="Calibri"/>
              <a:ea typeface="+mn-ea"/>
              <a:cs typeface="+mn-cs"/>
            </a:rPr>
            <a:t>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b="1" kern="1200" dirty="0">
            <a:latin typeface="Calibri"/>
            <a:ea typeface="+mn-ea"/>
            <a:cs typeface="+mn-cs"/>
          </a:endParaRPr>
        </a:p>
      </dsp:txBody>
      <dsp:txXfrm>
        <a:off x="63549" y="4014967"/>
        <a:ext cx="7343547" cy="1174716"/>
      </dsp:txXfrm>
    </dsp:sp>
    <dsp:sp modelId="{F6C116CA-EC15-4289-A610-99A1B6461829}">
      <dsp:nvSpPr>
        <dsp:cNvPr id="0" name=""/>
        <dsp:cNvSpPr/>
      </dsp:nvSpPr>
      <dsp:spPr>
        <a:xfrm>
          <a:off x="0" y="5267619"/>
          <a:ext cx="7470645" cy="130181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libri"/>
              <a:ea typeface="+mn-ea"/>
              <a:cs typeface="+mn-cs"/>
            </a:rPr>
            <a:t>PLENA DEDICACIÓ: El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treballador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s'obliga</a:t>
          </a:r>
          <a:r>
            <a:rPr lang="es-ES" sz="1400" b="1" kern="1200" dirty="0">
              <a:latin typeface="Calibri"/>
              <a:ea typeface="+mn-ea"/>
              <a:cs typeface="+mn-cs"/>
            </a:rPr>
            <a:t> a no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exercir</a:t>
          </a:r>
          <a:r>
            <a:rPr lang="es-ES" sz="1400" b="1" kern="1200" dirty="0">
              <a:latin typeface="Calibri"/>
              <a:ea typeface="+mn-ea"/>
              <a:cs typeface="+mn-cs"/>
            </a:rPr>
            <a:t> una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altra</a:t>
          </a:r>
          <a:r>
            <a:rPr lang="es-ES" sz="1400" b="1" kern="1200" dirty="0">
              <a:latin typeface="Calibri"/>
              <a:ea typeface="+mn-ea"/>
              <a:cs typeface="+mn-cs"/>
            </a:rPr>
            <a:t>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activitat</a:t>
          </a:r>
          <a:r>
            <a:rPr lang="es-ES" sz="1400" b="1" kern="1200" dirty="0">
              <a:latin typeface="Calibri"/>
              <a:ea typeface="+mn-ea"/>
              <a:cs typeface="+mn-cs"/>
            </a:rPr>
            <a:t> laboral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durant</a:t>
          </a:r>
          <a:r>
            <a:rPr lang="es-ES" sz="1400" b="1" kern="1200" dirty="0">
              <a:latin typeface="Calibri"/>
              <a:ea typeface="+mn-ea"/>
              <a:cs typeface="+mn-cs"/>
            </a:rPr>
            <a:t> la </a:t>
          </a:r>
          <a:r>
            <a:rPr lang="es-ES" sz="1400" b="1" kern="1200" dirty="0" err="1">
              <a:latin typeface="Calibri"/>
              <a:ea typeface="+mn-ea"/>
              <a:cs typeface="+mn-cs"/>
            </a:rPr>
            <a:t>vigència</a:t>
          </a:r>
          <a:r>
            <a:rPr lang="es-ES" sz="1400" b="1" kern="1200" dirty="0">
              <a:latin typeface="Calibri"/>
              <a:ea typeface="+mn-ea"/>
              <a:cs typeface="+mn-cs"/>
            </a:rPr>
            <a:t> del contracte.</a:t>
          </a:r>
        </a:p>
      </dsp:txBody>
      <dsp:txXfrm>
        <a:off x="63549" y="5331168"/>
        <a:ext cx="7343547" cy="1174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25C91-6C93-4292-8270-3306383176ED}">
      <dsp:nvSpPr>
        <dsp:cNvPr id="0" name=""/>
        <dsp:cNvSpPr/>
      </dsp:nvSpPr>
      <dsp:spPr>
        <a:xfrm>
          <a:off x="0" y="300"/>
          <a:ext cx="6980786" cy="1658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-valencia" sz="1800" b="1" kern="1200"/>
            <a:t>No podrà subscriure's amb qui ja haja obtingut experiència professional o realitzat activitat formativa en la mateixa activitat dins de l'empresa per un temps superior a 3 mesos,</a:t>
          </a:r>
          <a:r>
            <a:rPr lang="ca-ES-valencia" sz="1800" kern="1200"/>
            <a:t> sense que es computen a aquest efecte els períodes de formació o pràctiques que formen part del currículum exigit per a l'obtenció de la titulació o certificat que habilita aquesta contractació (FCT).</a:t>
          </a:r>
          <a:endParaRPr lang="en-US" sz="1800" kern="1200"/>
        </a:p>
      </dsp:txBody>
      <dsp:txXfrm>
        <a:off x="80960" y="81260"/>
        <a:ext cx="6818866" cy="1496554"/>
      </dsp:txXfrm>
    </dsp:sp>
    <dsp:sp modelId="{36F1FE5D-E274-4149-B77F-14AD9C7275CE}">
      <dsp:nvSpPr>
        <dsp:cNvPr id="0" name=""/>
        <dsp:cNvSpPr/>
      </dsp:nvSpPr>
      <dsp:spPr>
        <a:xfrm>
          <a:off x="0" y="1672950"/>
          <a:ext cx="6980786" cy="165847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-valencia" sz="1800" kern="1200"/>
            <a:t>Cap persona podrà </a:t>
          </a:r>
          <a:r>
            <a:rPr lang="ca-ES-valencia" sz="1800" b="1" kern="1200"/>
            <a:t>ser contractada en la mateixa o diferent empresa</a:t>
          </a:r>
          <a:r>
            <a:rPr lang="ca-ES-valencia" sz="1800" kern="1200"/>
            <a:t> per temps </a:t>
          </a:r>
          <a:r>
            <a:rPr lang="ca-ES-valencia" sz="1800" b="1" kern="1200"/>
            <a:t>superior al màxim previst (1 any)</a:t>
          </a:r>
          <a:r>
            <a:rPr lang="ca-ES-valencia" sz="1800" kern="1200"/>
            <a:t> en virtut de la mateixa titulació o certificat professional.</a:t>
          </a:r>
          <a:endParaRPr lang="en-US" sz="1800" kern="1200"/>
        </a:p>
      </dsp:txBody>
      <dsp:txXfrm>
        <a:off x="80960" y="1753910"/>
        <a:ext cx="6818866" cy="1496554"/>
      </dsp:txXfrm>
    </dsp:sp>
    <dsp:sp modelId="{6A108E58-4B4A-42C3-B27A-068797AFBDB0}">
      <dsp:nvSpPr>
        <dsp:cNvPr id="0" name=""/>
        <dsp:cNvSpPr/>
      </dsp:nvSpPr>
      <dsp:spPr>
        <a:xfrm>
          <a:off x="0" y="3345600"/>
          <a:ext cx="6980786" cy="165847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-valencia" sz="1800" kern="1200"/>
            <a:t>No es podran realitzar hores extraordinàries, excepte força major.</a:t>
          </a:r>
          <a:endParaRPr lang="en-US" sz="1800" kern="1200"/>
        </a:p>
      </dsp:txBody>
      <dsp:txXfrm>
        <a:off x="80960" y="3426560"/>
        <a:ext cx="6818866" cy="1496554"/>
      </dsp:txXfrm>
    </dsp:sp>
    <dsp:sp modelId="{2D73BF0B-58AC-4A43-9CE5-318CD9FC1ECE}">
      <dsp:nvSpPr>
        <dsp:cNvPr id="0" name=""/>
        <dsp:cNvSpPr/>
      </dsp:nvSpPr>
      <dsp:spPr>
        <a:xfrm>
          <a:off x="0" y="5018249"/>
          <a:ext cx="6980786" cy="165847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-valencia" sz="1800" kern="1200"/>
            <a:t>No es podrà utilitzar per a substituir a persones en ERTE.</a:t>
          </a:r>
          <a:endParaRPr lang="en-US" sz="1800" kern="1200"/>
        </a:p>
      </dsp:txBody>
      <dsp:txXfrm>
        <a:off x="80960" y="5099209"/>
        <a:ext cx="6818866" cy="1496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22-02-18T16:08:30.8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5948 13314 0,'0'42'125,"0"-21"-109,0 1 0,0-1 62,0 0-16,0 0-46,0 0 0,0 0-1,0 43 1,0-43-1,0 0 1,21 0 0,-21 1-1,21-22-15,-21 21 32,21-21-17,-21 42 1,0-21-1,21-21 1,-42 0 93,21-21-93,-21-21 0,0-1-1,21 1 1,21-43 15,0 22-31,43-22 16,-64 64-1,21 21 1,0-42 15,21-22-15,-20 43 0,-1 21-1,0-42-15,-21 21 16,42-22-16,-21 1 15,1 42 1,-1-21 0,0 21 109,21 0-94,-42 21-15,0 0-16,0 0 15,0 22 1,0 41-1,0-20 1,0-22 0,-42 22-1,42-1 1,0-42 15,-21-21-31,0 21 16,21 1-1,0-1 17,-22 0 30,44-42 204,83-85-251,-83 85-15,-1 0 16,0-1 0,-21 1-1,0 0 1,42-21 0,1-1-1,-1 22 1,-21 0 31,0 21 78,85 0-125,0-42 15,21-64 1,-85 64 0,1 20-1,-22 22 235,-21 22-219,0 20-31,0-21 32,0 0-32,0 22 31,0 62-15,21-41-1,-21 42 1,0-64-1,0-21 1,0 22 0,0-1-1,21 0 1,0-42 0,22 0 15,-22 21-16,0-21 1,0 22 0,-21-1 15,21-21-15,0 21-1,1-21 95,-1 0-64,0 0-30,21-64 0,-42 43-1,0-21 1,64-22 0,-1-20-1,-20 20 1,-22 64-16,21-63 15,-21 42 1,22-22 0,20-20 15,-63 20-15,42 22-16,1-21 15,-1-22 1,-42 43 249,21 21-218,0 64-47,43-22 32,-64 0-17,0-20 1,0-1-1,21 21 1,0 0 0,-21 1-1,43 84 1,-22-64-16,0 43 16,0-42-1,0-22-15,-21-21 16,0 21 15,0 1-31,21-1 31,22 106-15,-1-84 0,-21-1-1,0-63 126,-21 21-141,64-63 15,-1-43-15,-41 64 16,232-212 15,-191 191-15,-42 21 0,0-43-1,1 43 1,20 0-1,0-42 1,-21 63 0,-42 0-1,64-64 1,20 1 0,1 20-1,-1-20 1,-21 20-1,-20 43 1,-1-21 0,-21 0-1,42 0-15,-42 0 16,21 21 0,22-43-1,-1 1 1,0 0-1,22-43 1,-43 85 0,0 0 15,-21 21 156,0 22-171,0-22-16,0 0 16,0 0-1,0 0-15,0 0 16,0 1-16,0 20 16,0 0-16,0 85 15,0-42 1,0 0-1,0-22 1,0 22 15,21-22-15,22 43 0,-1 106-1,-21-191 1,-21 21-1,42 1 1,-20-43 0,20 84-1,-42-63 1,0 1 31,21-22 0,43 0-32,-1-43-15,85-105 32,-21 63-17,127-126-15,-169 168 16,-43 43-16,43-21 15,-22-21 1,22-22 0,0-41-1,-1 41 1,43-42 0,43 22-1,-86 20 1,-62 64-1,41-42 1,-42 42 109,0 0-125,1 63 16,-1 234-1,-21-213 1,0 128 0,0-149-1,0 22 1,21-85 78,0 0-48,21 0-30,43 0 0,84-127-16,-63 21 15,191-63 1,-86 0-16,-190 147 16,106-62-1,-84 84-15,-64 63 156,21-42-140,-22-21 0,22-21 77,22-63-77,105-22-16,21 21 16,-21-21-16,42-21 31,43 21-15,-106 64-16,-85 42 78,-21 21-63,0 106-15,0 43 16,0-86 0,-64 86-1,85-65 1,-63 1-1,42-42 1,0-43 78,21-21-79,64-85-15,42-42 16,127-106 0,21 64-1,-127 63 1,-127 106 0,1 0-1,-44 0 32,1 21-47,21 191 31,-21-191-15,21 0 0,0 64-1,0-64 1,0 22-1,-21-22 1,0-64 31,127-147-31,-64 148-16,43-1 15,-22-20 1,-42 42-1,0 21 48,1 0-32,-86 148-15,64-127-16,0 21 15,0 1 1,0-1-16,-63 43 16,63-64-1,0 0-15,21-42 110,21 21-110,43-64 15,-1-42 1,86 1 0,-107-1-1,-63 169 48,0-42-48,0 85-15,21-85 16,-21 43 0,0-1-1,22-20 1,-22-22-1,21-21 64,85-85-79,21 1 15,-106 84 1,85-149-1,-106 128 1,21 21 15,0 21-15,21 85 0,-42-21-1,0-43 16,0 106-31,-21-42 16,-64-63 15,85-22 1,22-21-17,-1 21 1,63-106-16,-41 22 15,63-85 1,-85 126 0,42-41-1,-63 42 1,0 42 78,-63 42-79,42-63 1,21 43 0,0 168-1,0-189 1,0-1-1,42-42 64,85-191-64,-85 170 1,-42 20-1,254-147-15,-127 63 16,-106 64 15,1 42 16,-22 63-47,0-41 16,0 147-1,21-84 1,0 84 0,-85 106-1,1-169 1,63 106 0,0-43-1,0-211 48,127-107-48,85-20-15,-64 21 16,0 42 0,106-42-1,-148 106 1,-106 105 62,0 1-78,0-43 16,0 0-16,0 0 15,-43 21 1,22 1-16,0-1 15,0-105 95,21 41-110,21-83 15,127-86 1,191-169 0,-233 254-1,0-21-15,-64 127 16,-21-84 0,21 63-1,-42 42 110,0 169-125,0-126 16,0-22-1,-84 22 1,126-128 140,149-84-156,-107 21 16,43-42 0,64 42-1,-128 105-15,-42 1 16,-42 21 62,0 21-78,-21 85 16,42 148-1,0 64 1,0-170-1,42 0 1,0-106 15,-42-147 63,0 83-78,106-62-16,-63 63 15,20-64 1,-63 64 0,0 42 77,0 0-93,0 64 16,0 126 0,0-62-1,-21 105 1,21-64-1,0-169 1,0 0 0,-21-21-1,21-42 32,21 21-31,106-127-1,63-191 1,-84 254 0,-85 64 93,-21 64-62,0 84-47,0-64 16,0 85-16,-21-105 15,106-128 110,63-42-125,-21-21 16,-21-43-1,-43 107 1,-41 105 140,-22 21-156,0 0 16,0 1 0,21-64 109,233-212-125,-170 85 15,43-1-15,-63 86 16,-43 42 46,0 21-62,22 21 16,-43 21 0,42 191-1,-106 339 1,64-43-1,-42-381 1,42 64 0,-63 20-1,63-147-15,0-64 16,0 0-16,0 1 16,0-149 30,-22 127 17,65-64-63,20-42 16,-42 64-1,1 21 1,20 21-1,-42-21 79,0 63-94,21 43 16,64-191 78,-1-85-94,65 43 15,-65 148 1,86-275-16,-43 0 15,-85 211-15,0 22 16,22-106 0,-22 232 109,-21-20-125,0-22 15,43-21 1,-64 22-16,-42 126 16,84 0-16,-21-105 15,0-43 1,-21 21-1,21-42 17,1 22-1,20-22-15,85-127-1,-42-64-15,42 22 16,-22 42-16,107 21 15,-85 21-15,-42-63 16,-85 106 15,21 42 32,-21 21-48,21 21-15,21-42 16,43 127 0,-85 0-1,0-63 1,0-22-16,42-42 78,-42-21-78,106-64 16,0-126-16,254-170 31,63 0-15,-253 232-1,-86 65 1,-63 84 31,-21 21-32,22 254 1,-44 21 0,86-211-1,-1 21 1,-63-85-1,0 0 1,22-21 93,-1 0-109,-21-42 32,63-64-32,-63 85 15,21 21 1,-21 42 62,-42 64-62,42 106-16,0-85 15,21-85 1,43 149 0,-64-170-1,0-42 63,21-22-78,0-84 16,43 43-16,-1-22 16,-21 63-1,-20 43 126,-22 85-141,21-106 15,0 21 1,0-21 125,64-64-126,-1 0 1,-62 85 0,-22 43 77,0 20-77,-43 22-16,1-43 16,-22 85-1,22-106 1,21 85-1,0-106 64,42-106-64,85-42-15,21 21 16,-106 85-1,0 21 1,0 21 93,-21 42-93,0 127-16,0-84 16,0-43-1,0 22-15,0 42 0,212-106 110,465-254-95,-63 106-15,-233-22 16,127-105 0,-466 233-1,-42 105 95,0 107-95,0-86-15,0-20 16,0-43-1,43 0 95,-22 21-110,85-126 15,0-1-15,-106 43 16,105-64 0,-83 106 15,-22-21-15,21 42 15,-21 21-16,0 22 1,0-43 15,21 21-15,-21-21 0,21 22 62,0-1-63,0-21 1,1 43 0,-1-43-1,85-21 63,105 0-78,-126 0 16,127 0-16,-43-64 16,191 64-1,-64-21 1,-105-21-1,-149 42 1,-42-21 0,21 21 46,64-21-62,-1-43 16,213 22-1,-64-22 1,-85 22 0,-148 21 77,21 21-77,0 0 15,0 0 1,0-21-17,64 21 1,-21 0-1,-22 0 1,-21 0 0,21-22 15,-20 22-31,62 0 16,234 0-1,-255 0 1,170 0-1,-191 0 1</inkml:trace>
  <inkml:trace contextRef="#ctx0" brushRef="#br0" timeOffset="22344.7393">6244 13716 0,'0'-21'31,"42"21"78,85-42-109,64-22 16,21 64-16,-22-63 15,-84 20 1,233-105-16,-191 85 16,-64 63-16,22-43 31,-85 43-15,1 0-1,20 0 1,127 0-1,149-21 1,20-42 0,-84-43-1,64 85 1,-191-22-16,42 22 16,-63 0-1,63 0-15,85-43 16,-148 22-1,42 21 1,149 21 15,-234 0-15,43 21 0,63-21-1,-42 0 1,466 0-1,-212-169-15,-85 147 16,1-41-16,-234 63 0,212-85 16,170 1-1,-297 62 1,-127 22 109,43-21-125,84-63 16,-21 62-1,825-147 1,86 127-1,-425-85 1,-528 106 0,-85-1-1,42 22 126,170 43-141,-85-43 16,318 84-1,-128-84 1,-169 0-1,-63 0 1,-64 0 62,43 0-62,41 0-16,-20 0 15,-21 0 1,168 0 0,-105 0-16,43 22 15,20-1 1,-105-21 0,-43 0-1,1 21 95,105 21-110,42-42 15,-42 64-15,-105-64 31,-43 21-31,21 0 16,191 43 15,-43-22-15,-106-21 0,1-21-1,-64 21 63,0 0-78,42 1 16,424 41 0,-191-42-1,-84-21 1,-107 0-1,-63 0 1,1 0 0,105 0 15,127 0-15,127 21-1,-276-21 1,-62 0-16,168 0 15,-147 0 1,126 0 0,64 0-1,-169 0 1,254-21 0,84 21-1,-190 0 1,-170-21-1,-41 21 17,-1-21 15,0 21-32,42-42 1,191 20-1,149-62 1,-276 84 0,-85 0-1,-21 0 1,21 0 328,-20 21-329,-1 0 1,127 64 0,-106-43-1,64 22 1,42 84-1,0-85 1,-42 1-16,-21-1 16,0-20-1,-1-22-15,149 85 16,-169-85 31,20 21-47,22 64 15,-42-85 1,20 21 15,22 1-15,-85-43 0,-21 21 109,-63 0-94,20 21-16,-211-84-15,-275 42 16,212 0 0,-22 21-1,64-21-15,42-21 0,-63 63 16,-1 43 0,234-43-1,42-42 48,0 0-63,-43 0 109,-232 0-93,-22 64-16,-359 21 31,-127 42-15,-1 84-1,551-147 1,148-64-1,22 0 1,-64 42 0,-64-42-1,64 0-15,105 0 16,-20 0-16,-85 0 16,21 42-16,-212 1 15,127 41 1,-20-62-1,83 41 1,44-42 15,83-21-15,1 0 0,-21 0-1,-191 0 1,-233 21-1,339-63-15,-84 21 16,41-21-16,1 42 16,127 42-16,-1-42 15,-20 0 1,21 0 0,-22 0-1,-21 0 1,-63 63-1,-127-20 1,127-43 15,106 0-15,20 21 0,-20 0-16,-21-21 15,20 0 1,-63 0-1,-84 0 1,-43 0 0,170 0-1,20 0 1,-105 0 0,-42 0-1,-43-42 1,-127 42-1,191 0 1,63 0 0,63 0-1,-41-21-15,63 21 16,-149 0 0,149 0-1,-21 0 1,-22 0-1,-42 0 1,-296 0 0,106 0-1,21 0 1,232 0 0,1-22-1,0 22 1,-85-42-1,-43 21 1,22 21 15,-63-42-15,20-22 0,64 64-1,64 0 1,41 0-1,-105 21 1,64-21 0,-64-21-1,63 0-15,-20-21 16,20 42-16,-63-43 16,106 22-16,-127 21 15,84 0 1,22 0-1,21 0 1,0-21 15,-85 21-15,0 0 0,-127-21-1,-21-22 1,127 43-1,64 0-15,20 0 16,1-21-16,0 21 0,-1 0 16,-20 0-1,21 0 1,-1 21 0,-20-21-1,-1 0 1,-20 0-1,20 22 1,1 20 15,20-42-15,-41 0 0,62 0-16,-41 0 15,42 0-15,-43 0 0,1 0 16,-64 42-1,-233-42 1,21-21 0,149 42-1,63-21 1,84 0 0,22 0 77,-169 0-77,-191 0 0,-318 0-1,424 0 1,42 0-1,212 0 1,42 0 172,22 0-188,20 0 15,64 0 1,127 0-1,-233 0 1,106-42 0,170 21-1,-213 21-15,22 0 16,-42 0-16,20 0 16,-20 0-16,105 0 15,0 0 1,318-43-1,-254-41 1,212-107 15,-86 191-15,-62-63 0,-191 63-1,-85-21 1,127-64 46,-42 85-62,-43 0 16,22 0 0,42-21-1,42-106-15,85 127 16,-63 0-1,-22 0 1,22 21 15,-128-21-15,85 0 0,64 0-16,-85 0 15,0 42-15,21 22 0,-106-64 16,85 21-1,-84-21 1,-22 0 0,275 0-1,22 0 1,42 0 0,63 0-1,-106 0 1,-126 0-1,-1 0 1,-105-21 15,-21 0-31,-43 21 16,85-22-16,190 22 16,360-63-1,-233-1 1,64 1-1,106-106 1,-149 105 0,-338 22-1,0 42 1,-42 0 0,168 0-1,-83 0-15,-1 42 16,85-21-16,-22-21 15,86 0-15,147 0 16,-126 0 15,-149 0-15,43-42 0,-43 42-1,-42 0 1,106-21-1,21-22 1,190-41 0,128 20-1,-318 64-15,0 0 16,0-21-16,-85 21 16,22 0-16,-22-21 15,-106 0 1,1 21-1,21 0 1,147 0 15,1-106-15,-148 106 0,21-64 124,21-20-124,106 20-16,317 1 15,-402 20 1,-233 43 250,-147 64-266,62-1 15,-41-41 1,189-1 0,-232-21-1,-42 63 1,190-20-1,64-22 1,0-21 0,-107 42-1,-105-42 1,-42 0 0,84 21-1,170-21-15,-21 21 16,20-21-16,1 0 62,-43 22-15,64-1-31,-191 0-16,1 0 15,190-21 1,-382 85 0,86-1-1,211-41-15,85-43 16,-64 42 0,-63-21-1,-106 0 1,233 43-1,-127-64 1,-233 0 15,127 106-15,0-22 0,-148 22-1,-191 85 1,106-85-1,233-43-15,64 1 16,-22 41-16,127-105 16,-105 43-16,-149 20 15,-84-20 1,21 20 0,-64-21-1,318 1 1,-85-22-1,-85-21 1,191 21 15,0 0-15,-105-21 0,147 0-16,-21 0 15,85 0-15,-64 43 0,1-43 16,-107 0-1,64 0 1,-106 0 0,85 0-1,85 0 1,-86 0 0,44 0-1,41 0 1,-105 0-1,-1 0 1,65 0 0,62 0 15,-190 0-15,191 21-1,-64 0 1,85-21-1,0 0 1,-85 0 0,85 0-1,0 0 1,-43-21 0,43 0-1,-42 21 1,-1 0-16,43 0 15,-64-43 1,1 22-16,-213-42 16,22 20 15,-191-41-15,43 20-1,0-42 1,-1 64-1,149 0 1,42 42 0,106-64-1,22 43 1,83 21 0,1-21-1,-21 21 1,-43 0-1,1 0 1,41 42 0,22-42 265,190 64-265,85-22-16,0-21 15,-105-21 1,-44 42-16,-83-42 15,41 22 142,382-44-142,-43 22-15,-275 0 16,1227-190 0,-761 148-1,-402 20 1,-191 1-1,21 0 126,42 21-141,128 0 16,-22 0-16,403-106 31,-191 0-15,-360 106-1,0 0 16,0-42-15,0 42 0,0 0-1,22-21 1,-22 21 31,0-21-32,170 21 1,63-64 0,21 22 15,-148 0-15,-85 20-1,0 1 1,255 21-1,-128-21-15,-21-21 16,-21 21-16,-21 21 0,-64-85 16,85 64-1,-84 21 1,-43-21 343,-21 21-343,-1 0 0,-41 0-1,42 0 1,-22 0-1,1 0 1,0 0 0,21 0-1,-43 0 1,1 0 0,-43-22-1,63 22-15,-20 0 16,-22 0-16,22 0 15,-1 0-15,-20-21 16,-234 64 0,106-22 15,1-21-15,41 0-1,-41 0 1,84 42-1,42-42 1,-21 64 0,-21-1-1,0-63 1,106 0 0,21 21 77,0 22-93,0 20 16,85 1 0,190-64-1,-106 0 1,1059 84-1,-762-253 1,253 127 0,-444 63-1,-169-64 1,-720 255 109,-380-233-109,-298 169-16,403-21 15,254 85 1,360-149-16,106 22 15,190-85 48,85 0-63,317 0 16,741-21-1,699-360 1,211 0-1,-1248 296 1,-763 64 0,-63 42 15,-21-21-15,-169 21-1,-64 127 1,-1313-126-1,-909 105 1,1058-22 0,1185 1-1,529-63 32,636 20-31,338-84-16,169-106 15,0 42 1,1525-232-16,-1694 274 16,-678 22-1,382-169 1,-805 169 0,-232 21 15,42 0-16,-276 0-15,1 0 16,-593 275 0,-529 85-1,-466 63 1,1461-338 0,401-85 46,22-22-46,911-147-1,232-85 1,465-42 0,234 126-1,-974 86 1,-699 63-1,-190 21 32,-233 0-47,-466 84 16,-1312 276 0,-1101 360-1,-190-212 1,2032-445-1,1164-63 1,169 0 31,234 21-31,295-126-1,509 105-15,486 21 16,-529-42-16,127-106 15,339-43 1,-85-147 0,-1121 232-1,-319 85 17,-126 0-32,0 0 15,-826 0 1,-42-42-1,149 126 1,-1673-84 0,1651 0-1,-381 106 1,1100-106-16,128-42 16,84 42 46,170 0-62,169 0 16,1503-233-1,846-63 1,-592 42 0,-1545 127-1,-551 106 1,-84-1 15,-509-20-31,-1311 21 16,-445 63 15,-43-21-15,-402 403-1,720-340 1,1609-84-1,677 85 32,191-21-31,-318 20-16,635-63 16,508-84-16,1227-64 15,-1968-85 1,106 1-16,-232-1 15,83 170 1,-634 20 15,-381-41-15,-466 126 0,-889 22-1,593 42 1,-3217 466-1,2412-593-15,170 233 16,1016-233-16,148 63 0,423-126 16,318 63-1,42 0 17,-21 21-17,64 21-15,-43-42 16,466 42-1,1481 1 1,-338-276 15,550 0-15,-317 43 0,-1419 232-16,-422-42 15,-44-21 16,-83 21-15,-149 0 0,-149 0-1,65 0 1,295 0 0,-359-127-1,169 106 1,149-1-1,84 1 79,465-21-78,128 0-16,-529-43 15,888-21 1,-402 21 0,-486 85-1,-106 0 48,-191 64-63,0-22 15,-487-42-15,-783 0 16,-867 64 0,973-1 15,1143-42-15,233 1 46,42-1-46,21-21-1,572 0 1,656 84-16,423-168 16,-952 211-1,-148-170-15,-276-105 16,-296 148-1,-42-42 32,0 42-31,-64 0 0,-211 0-1,-424-64 1,-190 318-1,191-190 1,507 42-16,-148-106 16,191 0-1,105 0-15,1 0 16,42 0 0,42 0 109,148 0-110,-84 0-15,-22 0 16,43-21-1</inkml:trace>
  <inkml:trace contextRef="#ctx0" brushRef="#br0" timeOffset="27927.8225">5376 17949 0</inkml:trace>
  <inkml:trace contextRef="#ctx0" brushRef="#br0" timeOffset="31615.7601">2561 16637 0</inkml:trace>
  <inkml:trace contextRef="#ctx0" brushRef="#br0" timeOffset="33583.7681">2773 16531 0,'0'-21'0</inkml:trace>
  <inkml:trace contextRef="#ctx0" brushRef="#br0" timeOffset="35959.1487">2603 16891 0,'22'0'203,"-1"0"-203,0 0 32,0 0-32,21 0 31,1 0 16,-22 21-16,-21-42 78,21 21-77,21 0-17,-20 0 32,-1 0-47,0 0 16,0-21-1,0 0 1,0 21 78,-21-21 15,0-22-93,43-20-16,-22 63 31,-21-21-31,0-1 203,0 1-172,0-21 141,0 21-47,0 0-62</inkml:trace>
  <inkml:trace contextRef="#ctx0" brushRef="#br0" timeOffset="61599.1983">7874 16806 0</inkml:trace>
  <inkml:trace contextRef="#ctx0" brushRef="#br0" timeOffset="63615.0567">3916 16637 0</inkml:trace>
  <inkml:trace contextRef="#ctx0" brushRef="#br0" timeOffset="85287.561">444 11578 0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22-02-18T16:09:58.7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2413 14986 0,'0'42'47,"21"-20"16,21-22-63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DA006-9EBA-44D1-9F6B-5170CBDCB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BA1AA3-861B-4B98-BEDC-93E32A4F8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EA8E1D-5FEA-415B-99CD-8CB0E7AF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945C7-5800-477A-A0C3-FA124AAF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54C38F-7C8E-4CCC-AA78-FA2853C0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2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7B108-3BB6-4840-B5FA-37C67E07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2E9D30-BADA-4AB7-A366-A17AE3FBF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943123-31C8-4084-8AE0-85C841DC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24AAE5-878B-4788-B2E3-516DB9AA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B7935E-6BD6-4215-9BE2-D6A4746F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01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DA5044-A464-43C5-9EFB-3D89FD357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FF4B19-9A0C-4956-9480-AAAB87CB6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3DB87A-C2B1-44C8-9E5F-3A0F27E3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CD25E1-4A62-411D-A5DB-DC1A6C61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B9E25A-09FB-4DC2-99CE-C8FE5A2C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81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1EB38-9681-4D04-8352-E9DB441F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D6ED0-71FB-4EEB-A04D-33EC22A52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2D7C22-6086-4959-8D84-DAD22A79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F2AC31-0EF8-4E89-A143-E2034D38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7FA2EB-1723-452C-9E3B-662D7D7C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62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8C1F1-EB41-4462-9E7F-A45584C7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28A9B0-C378-41C5-9CFE-3CA1F89BF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341174-7DC4-4E9B-A631-D9DDD977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565C7-A530-4194-A065-92EDC071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A674D3-9AC5-4F86-84EA-7FAF6915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44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80D82-1739-4F81-B85F-F0D2A429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6BA78D-726C-405E-BD89-3DF3BB926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BB39EF-7116-46A3-BB1F-4FA564943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EB451-82F7-41A7-B21E-2BE78070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5B379-E7E8-4436-A88A-994CF3DF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00AEAD-5396-4A69-AFE2-087890BD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99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5AD91-F803-4719-9ADB-0F0841F4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516E99-BA73-449C-87A4-326E56810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8A35F7-F8C7-4D34-AF84-DD0585344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CA4B78-6B0E-49C3-9DF2-33213FA55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735F5E-BDC0-47E3-B7B6-1643059C8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40016C-5088-4AD8-AD97-1EF28600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D1476C-2333-4C22-81DD-1572CB69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28DB4F-2CDB-4C86-9DFB-FD42E8C4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5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7D130-EBCF-4C54-950B-791C1829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0B5703-6722-41FE-8A25-A8C3C41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CE47CE-0A52-4159-9AD3-E7588FC2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B08E86-DE61-4CD3-8A43-EC48C5B5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31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3AE9DC-8415-473A-A40A-6D4A15AD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116EB2-6CB2-4CD6-BC9A-C2F8589F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AEFC2F-5A6E-4716-9469-6564C9E3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5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1E534-ADD5-442F-A018-358EAD2D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9C9E09-B9F3-4E06-896A-2555F8F1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7DBB9E-D704-4EEB-9BEF-F876EE0EE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CE6BA-3E7E-4CFD-A8D0-F8904B0D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8AF502-3022-412F-B2CC-4BACB747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54BFBA-6746-4FA0-831A-97D56C05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0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53F36-AA54-45D6-BCB9-160490CB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CD23B9-8962-4429-8491-3AF1A42A8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B1A5C7-4D86-4A04-8EAC-4312953E7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882267-6876-4FBE-B09F-44FF48F6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CE2EC3-78A3-4F37-8230-85108E71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888E40-4DAF-4A9F-B2E1-6F9D85E1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92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B0F67F-0978-4714-B993-40DDBF30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C51D51-5A5B-4293-BB4D-373C589F3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8A226B-1463-4BD5-816A-7AA677FA3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B5BA0-B00D-424A-9C9B-A412E28EC857}" type="datetimeFigureOut">
              <a:rPr lang="es-ES" smtClean="0"/>
              <a:t>18/02/2022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40849-E01A-41C2-B109-A095B680E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1A3E43-BDD8-4078-8A58-FDFBA0263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5892-B8CD-4DC6-BF9A-1192C5094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661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D3607D-E7FE-48DA-8C21-0D9CFBE7B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44" y="5198169"/>
            <a:ext cx="9859618" cy="490000"/>
          </a:xfrm>
        </p:spPr>
        <p:txBody>
          <a:bodyPr>
            <a:noAutofit/>
          </a:bodyPr>
          <a:lstStyle/>
          <a:p>
            <a:r>
              <a:rPr lang="es-ES" sz="4000" b="1" dirty="0"/>
              <a:t>UNITAT DIDÀCTICA 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F1DE75-969D-40AE-BF6A-FD4ECED85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8774" y="5928655"/>
            <a:ext cx="7831559" cy="410689"/>
          </a:xfrm>
        </p:spPr>
        <p:txBody>
          <a:bodyPr>
            <a:normAutofit fontScale="92500" lnSpcReduction="10000"/>
          </a:bodyPr>
          <a:lstStyle/>
          <a:p>
            <a:r>
              <a:rPr lang="fr-FR" sz="2800" b="1" dirty="0"/>
              <a:t>EL CONTRACTE DE TREBALL I LES SEUES MODALITATS.</a:t>
            </a:r>
            <a:endParaRPr lang="es-ES" sz="2800" b="1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C3D15C-EF27-467A-A002-5AE3B97B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956880"/>
            <a:ext cx="8032376" cy="37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4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2DF3FA-DCA4-4344-8660-9DDBA29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2600">
                <a:solidFill>
                  <a:srgbClr val="FFFFFF"/>
                </a:solidFill>
              </a:rPr>
              <a:t>Treballador a temps complet comparable: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1B4AE9-1DBC-450D-88F4-7DCAA660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5" y="932299"/>
            <a:ext cx="4687671" cy="309114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F0DBE7-7BBE-462C-BE3A-DCFC5C8C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4456247"/>
            <a:ext cx="8426449" cy="201122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Treballador</a:t>
            </a:r>
            <a:r>
              <a:rPr lang="es-E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temps</a:t>
            </a:r>
            <a:r>
              <a:rPr lang="es-E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s-E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comparable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un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treballador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temps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mateixa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empresa i centre de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treball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mateix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tipus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de contracte de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treball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 que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faça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treball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idèntic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 similar. Si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l'empresa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 hi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haguera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cap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treballador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comparable 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temps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es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considerarà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la jornada 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temps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prevista en el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conveni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col·lectiu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d'aplicació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o,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defecte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d'això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la jornada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màxima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legal.</a:t>
            </a:r>
          </a:p>
        </p:txBody>
      </p:sp>
    </p:spTree>
    <p:extLst>
      <p:ext uri="{BB962C8B-B14F-4D97-AF65-F5344CB8AC3E}">
        <p14:creationId xmlns:p14="http://schemas.microsoft.com/office/powerpoint/2010/main" val="138527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86C1A3-63D0-4605-B315-38C682A5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2" y="643467"/>
            <a:ext cx="3612123" cy="5571066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rgbClr val="FFFFFF"/>
                </a:solidFill>
              </a:rPr>
              <a:t>En </a:t>
            </a:r>
            <a:r>
              <a:rPr lang="es-ES" sz="3200" dirty="0" err="1">
                <a:solidFill>
                  <a:srgbClr val="FFFFFF"/>
                </a:solidFill>
              </a:rPr>
              <a:t>els</a:t>
            </a:r>
            <a:r>
              <a:rPr lang="es-ES" sz="3200" dirty="0">
                <a:solidFill>
                  <a:srgbClr val="FFFFFF"/>
                </a:solidFill>
              </a:rPr>
              <a:t> contractes a </a:t>
            </a:r>
            <a:r>
              <a:rPr lang="es-ES" sz="3200" dirty="0" err="1">
                <a:solidFill>
                  <a:srgbClr val="FFFFFF"/>
                </a:solidFill>
              </a:rPr>
              <a:t>temps</a:t>
            </a:r>
            <a:r>
              <a:rPr lang="es-ES" sz="3200" dirty="0">
                <a:solidFill>
                  <a:srgbClr val="FFFFFF"/>
                </a:solidFill>
              </a:rPr>
              <a:t> parcial no es poden </a:t>
            </a:r>
            <a:r>
              <a:rPr lang="es-ES" sz="3200" dirty="0" err="1">
                <a:solidFill>
                  <a:srgbClr val="FFFFFF"/>
                </a:solidFill>
              </a:rPr>
              <a:t>realitzar</a:t>
            </a:r>
            <a:r>
              <a:rPr lang="es-ES" sz="3200" dirty="0">
                <a:solidFill>
                  <a:srgbClr val="FFFFFF"/>
                </a:solidFill>
              </a:rPr>
              <a:t> </a:t>
            </a:r>
            <a:r>
              <a:rPr lang="es-ES" sz="3200" dirty="0" err="1">
                <a:solidFill>
                  <a:srgbClr val="FFFFFF"/>
                </a:solidFill>
              </a:rPr>
              <a:t>hores</a:t>
            </a:r>
            <a:r>
              <a:rPr lang="es-ES" sz="3200" dirty="0">
                <a:solidFill>
                  <a:srgbClr val="FFFFFF"/>
                </a:solidFill>
              </a:rPr>
              <a:t> </a:t>
            </a:r>
            <a:r>
              <a:rPr lang="es-ES" sz="3200" dirty="0" err="1">
                <a:solidFill>
                  <a:srgbClr val="FFFFFF"/>
                </a:solidFill>
              </a:rPr>
              <a:t>extraordinàries</a:t>
            </a:r>
            <a:r>
              <a:rPr lang="es-ES" sz="3200" dirty="0">
                <a:solidFill>
                  <a:srgbClr val="FFFFFF"/>
                </a:solidFill>
              </a:rPr>
              <a:t> </a:t>
            </a:r>
            <a:r>
              <a:rPr lang="es-ES" sz="3200" dirty="0" err="1">
                <a:solidFill>
                  <a:srgbClr val="FFFFFF"/>
                </a:solidFill>
              </a:rPr>
              <a:t>però</a:t>
            </a:r>
            <a:r>
              <a:rPr lang="es-ES" sz="3200" dirty="0">
                <a:solidFill>
                  <a:srgbClr val="FFFFFF"/>
                </a:solidFill>
              </a:rPr>
              <a:t> sí </a:t>
            </a:r>
            <a:r>
              <a:rPr lang="es-ES" sz="3200" b="1" dirty="0">
                <a:solidFill>
                  <a:srgbClr val="FFFFFF"/>
                </a:solidFill>
              </a:rPr>
              <a:t>HORES COMPLEMENTÀRIES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A61B611-D301-4DC9-B4FC-AB32CA923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31472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97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C2FEA4-1C8B-4D12-AE18-A389F276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700"/>
              </a:spcAft>
            </a:pPr>
            <a:r>
              <a:rPr lang="ca-ES" sz="3300" kern="150">
                <a:solidFill>
                  <a:schemeClr val="bg1"/>
                </a:solidFill>
                <a:effectLst/>
                <a:latin typeface="Arial" panose="020B0604020202020204" pitchFamily="34" charset="0"/>
                <a:ea typeface="Droid Sans Fallback"/>
                <a:cs typeface="Lohit Marathi"/>
              </a:rPr>
              <a:t>Característiques de les hores complementàries</a:t>
            </a:r>
            <a:r>
              <a:rPr lang="es-ES" sz="3300" kern="150">
                <a:solidFill>
                  <a:schemeClr val="bg1"/>
                </a:solidFill>
                <a:effectLst/>
                <a:latin typeface="Liberation Serif"/>
                <a:ea typeface="Droid Sans Fallback"/>
                <a:cs typeface="Lohit Marathi"/>
              </a:rPr>
              <a:t/>
            </a:r>
            <a:br>
              <a:rPr lang="es-ES" sz="3300" kern="150">
                <a:solidFill>
                  <a:schemeClr val="bg1"/>
                </a:solidFill>
                <a:effectLst/>
                <a:latin typeface="Liberation Serif"/>
                <a:ea typeface="Droid Sans Fallback"/>
                <a:cs typeface="Lohit Marathi"/>
              </a:rPr>
            </a:br>
            <a:endParaRPr lang="es-ES" sz="330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792C70F-4F09-47AD-BC47-C43E53CB8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293116"/>
              </p:ext>
            </p:extLst>
          </p:nvPr>
        </p:nvGraphicFramePr>
        <p:xfrm>
          <a:off x="5496964" y="161925"/>
          <a:ext cx="6263640" cy="659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4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699061-6C2B-4847-BC32-03797390C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AA77E5-091E-442A-BEA3-3AE9025E0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84B88D-B0F9-415B-A4FA-40CCB15C76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95DD27-42CD-495A-8746-558F42E19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BA50E6-E753-4728-AD72-EC97D788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8B1E8D-ABD1-4FF3-ADD5-341EB78A46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401626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F76CA-FF0E-409A-BC94-AAA4E8DA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4685512" cy="2103120"/>
          </a:xfrm>
        </p:spPr>
        <p:txBody>
          <a:bodyPr>
            <a:normAutofit/>
          </a:bodyPr>
          <a:lstStyle/>
          <a:p>
            <a:r>
              <a:rPr lang="es-ES" sz="3600"/>
              <a:t>EL PERÍODE DE PROVA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A4721F-AAFC-4D23-AE73-EFE60B5189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9D344419-63C8-4E11-A45F-B99472229E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FF9F1968-AC54-4318-AAF7-096C782767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E7012065-266F-4029-B4B7-FD7BC2432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1B3FB1FF-9294-4753-A701-5F1A60DAA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7BF0361-A460-41A8-B8AB-AA8CB2977E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142FDE5-66C9-4994-8FE9-C38138C1EB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8C08111-D16C-4AF8-8239-E0193D23EE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5650E11-87AF-4EE8-A42B-B909954F3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E0A44C1-AC53-45E1-A8E0-8A0387A19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F68D9D35-80B3-48D4-AF42-576CE1CBC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EB86BBF3-73C2-48FA-814D-63DAC0A62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D5377DFB-9945-4165-89F7-F81A63E26F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F43006E3-CBDD-4372-AEB8-ED4A061BA6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3DE5F40-81CC-4D38-B274-E3A814ACD0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A7898E-913F-4C9B-B6ED-EE888B0B3A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6864CF9-17C6-4128-8D51-6546983525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EE990D4-BCBB-42D6-98B2-BCE926B513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19FAE8A-261B-4451-BBDF-B75E89B10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5533D948-166C-481D-B8EC-B82502937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0A2CD0AD-F324-43BF-B854-F23D445E9D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2E5CB-21C2-49EE-B88D-B68E4CCA8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498" y="416689"/>
            <a:ext cx="4956806" cy="1692029"/>
          </a:xfrm>
        </p:spPr>
        <p:txBody>
          <a:bodyPr anchor="ctr">
            <a:normAutofit fontScale="92500" lnSpcReduction="20000"/>
          </a:bodyPr>
          <a:lstStyle/>
          <a:p>
            <a:pPr algn="just"/>
            <a:r>
              <a:rPr lang="es-ES" sz="2200" b="1" dirty="0" err="1"/>
              <a:t>És</a:t>
            </a:r>
            <a:r>
              <a:rPr lang="es-ES" sz="2200" b="1" dirty="0"/>
              <a:t> un </a:t>
            </a:r>
            <a:r>
              <a:rPr lang="es-ES" sz="2200" b="1" dirty="0" err="1"/>
              <a:t>temps</a:t>
            </a:r>
            <a:r>
              <a:rPr lang="es-ES" sz="2200" b="1" dirty="0"/>
              <a:t> en el </a:t>
            </a:r>
            <a:r>
              <a:rPr lang="es-ES" sz="2200" b="1" dirty="0" err="1"/>
              <a:t>qual</a:t>
            </a:r>
            <a:r>
              <a:rPr lang="es-ES" sz="2200" b="1" dirty="0"/>
              <a:t> es </a:t>
            </a:r>
            <a:r>
              <a:rPr lang="es-ES" sz="2200" b="1" dirty="0" err="1"/>
              <a:t>prova</a:t>
            </a:r>
            <a:r>
              <a:rPr lang="es-ES" sz="2200" b="1" dirty="0"/>
              <a:t> la </a:t>
            </a:r>
            <a:r>
              <a:rPr lang="es-ES" sz="2200" b="1" dirty="0" err="1"/>
              <a:t>relació</a:t>
            </a:r>
            <a:r>
              <a:rPr lang="es-ES" sz="2200" b="1" dirty="0"/>
              <a:t> laboral, </a:t>
            </a:r>
            <a:r>
              <a:rPr lang="es-ES" sz="2200" b="1" dirty="0" err="1"/>
              <a:t>és</a:t>
            </a:r>
            <a:r>
              <a:rPr lang="es-ES" sz="2200" b="1" dirty="0"/>
              <a:t> una etapa en la </a:t>
            </a:r>
            <a:r>
              <a:rPr lang="es-ES" sz="2200" b="1" dirty="0" err="1"/>
              <a:t>qual</a:t>
            </a:r>
            <a:r>
              <a:rPr lang="es-ES" sz="2200" b="1" dirty="0"/>
              <a:t> </a:t>
            </a:r>
            <a:r>
              <a:rPr lang="es-ES" sz="2200" b="1" dirty="0" err="1"/>
              <a:t>l'organització</a:t>
            </a:r>
            <a:r>
              <a:rPr lang="es-ES" sz="2200" b="1" dirty="0"/>
              <a:t> </a:t>
            </a:r>
            <a:r>
              <a:rPr lang="es-ES" sz="2200" b="1" dirty="0" err="1"/>
              <a:t>pot</a:t>
            </a:r>
            <a:r>
              <a:rPr lang="es-ES" sz="2200" b="1" dirty="0"/>
              <a:t> </a:t>
            </a:r>
            <a:r>
              <a:rPr lang="es-ES" sz="2200" b="1" dirty="0" err="1"/>
              <a:t>comprovar</a:t>
            </a:r>
            <a:r>
              <a:rPr lang="es-ES" sz="2200" b="1" dirty="0"/>
              <a:t> si </a:t>
            </a:r>
            <a:r>
              <a:rPr lang="es-ES" sz="2200" b="1" dirty="0" err="1"/>
              <a:t>l'empleat</a:t>
            </a:r>
            <a:r>
              <a:rPr lang="es-ES" sz="2200" b="1" dirty="0"/>
              <a:t> </a:t>
            </a:r>
            <a:r>
              <a:rPr lang="es-ES" sz="2200" b="1" dirty="0" err="1"/>
              <a:t>s'ajusta</a:t>
            </a:r>
            <a:r>
              <a:rPr lang="es-ES" sz="2200" b="1" dirty="0"/>
              <a:t> a </a:t>
            </a:r>
            <a:r>
              <a:rPr lang="es-ES" sz="2200" b="1" dirty="0" err="1"/>
              <a:t>l'oferta</a:t>
            </a:r>
            <a:r>
              <a:rPr lang="es-ES" sz="2200" b="1" dirty="0"/>
              <a:t> </a:t>
            </a:r>
            <a:r>
              <a:rPr lang="es-ES" sz="2200" b="1" dirty="0" err="1"/>
              <a:t>d'ocupació</a:t>
            </a:r>
            <a:r>
              <a:rPr lang="es-ES" sz="2200" b="1" dirty="0"/>
              <a:t> i el </a:t>
            </a:r>
            <a:r>
              <a:rPr lang="es-ES" sz="2200" b="1" dirty="0" err="1"/>
              <a:t>treballador</a:t>
            </a:r>
            <a:r>
              <a:rPr lang="es-ES" sz="2200" b="1" dirty="0"/>
              <a:t> si </a:t>
            </a:r>
            <a:r>
              <a:rPr lang="es-ES" sz="2200" b="1" dirty="0" err="1"/>
              <a:t>l'empresa</a:t>
            </a:r>
            <a:r>
              <a:rPr lang="es-ES" sz="2200" b="1" dirty="0"/>
              <a:t> </a:t>
            </a:r>
            <a:r>
              <a:rPr lang="es-ES" sz="2200" b="1" dirty="0" err="1"/>
              <a:t>ofereix</a:t>
            </a:r>
            <a:r>
              <a:rPr lang="es-ES" sz="2200" b="1" dirty="0"/>
              <a:t> les </a:t>
            </a:r>
            <a:r>
              <a:rPr lang="es-ES" sz="2200" b="1" dirty="0" err="1"/>
              <a:t>condicions</a:t>
            </a:r>
            <a:r>
              <a:rPr lang="es-ES" sz="2200" b="1" dirty="0"/>
              <a:t> que </a:t>
            </a:r>
            <a:r>
              <a:rPr lang="es-ES" sz="2200" b="1" dirty="0" err="1"/>
              <a:t>li</a:t>
            </a:r>
            <a:r>
              <a:rPr lang="es-ES" sz="2200" b="1" dirty="0"/>
              <a:t> </a:t>
            </a:r>
            <a:r>
              <a:rPr lang="es-ES" sz="2200" b="1" dirty="0" err="1"/>
              <a:t>interessa</a:t>
            </a:r>
            <a:r>
              <a:rPr lang="es-ES" sz="2200" b="1" dirty="0"/>
              <a:t>.</a:t>
            </a:r>
          </a:p>
          <a:p>
            <a:pPr marL="0" indent="0">
              <a:buNone/>
            </a:pP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s-ES" sz="1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FC0319-FCFC-436E-8EC5-65D4E3A7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65" y="3429000"/>
            <a:ext cx="3325737" cy="3325737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8F782FB-CB24-467F-B638-70DB405AC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00357"/>
              </p:ext>
            </p:extLst>
          </p:nvPr>
        </p:nvGraphicFramePr>
        <p:xfrm>
          <a:off x="6399731" y="3233985"/>
          <a:ext cx="5576182" cy="3147407"/>
        </p:xfrm>
        <a:graphic>
          <a:graphicData uri="http://schemas.openxmlformats.org/drawingml/2006/table">
            <a:tbl>
              <a:tblPr firstRow="1" firstCol="1" bandRow="1"/>
              <a:tblGrid>
                <a:gridCol w="2557096">
                  <a:extLst>
                    <a:ext uri="{9D8B030D-6E8A-4147-A177-3AD203B41FA5}">
                      <a16:colId xmlns:a16="http://schemas.microsoft.com/office/drawing/2014/main" val="4289907034"/>
                    </a:ext>
                  </a:extLst>
                </a:gridCol>
                <a:gridCol w="3019086">
                  <a:extLst>
                    <a:ext uri="{9D8B030D-6E8A-4147-A177-3AD203B41FA5}">
                      <a16:colId xmlns:a16="http://schemas.microsoft.com/office/drawing/2014/main" val="3332387549"/>
                    </a:ext>
                  </a:extLst>
                </a:gridCol>
              </a:tblGrid>
              <a:tr h="37168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ca-ES" sz="1300" b="1" kern="1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Lohit Marathi"/>
                        </a:rPr>
                        <a:t>PERÍODES DE PROVA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ca-ES" sz="1300" b="1" kern="1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Lohit Marathi"/>
                        </a:rPr>
                        <a:t>DURACIÓ MÀXIMA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45984"/>
                  </a:ext>
                </a:extLst>
              </a:tr>
              <a:tr h="371680"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-457200" algn="l"/>
                        </a:tabLst>
                      </a:pP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Tècnics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titulats (GM I GS)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-457200" algn="l"/>
                        </a:tabLst>
                      </a:pP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6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mesos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53180"/>
                  </a:ext>
                </a:extLst>
              </a:tr>
              <a:tr h="887283"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-457200" algn="l"/>
                        </a:tabLst>
                      </a:pP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Resta de treballadors.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-457200" algn="l"/>
                        </a:tabLst>
                      </a:pP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2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mesos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(en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les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empreses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de menys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de 25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treballadors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no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podrà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excedir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de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3 mesos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en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aquest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Comic Sans MS" panose="030F0702030302020204" pitchFamily="66" charset="0"/>
                          <a:cs typeface="Comic Sans MS" panose="030F0702030302020204" pitchFamily="66" charset="0"/>
                        </a:rPr>
                        <a:t> </a:t>
                      </a: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cas).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544736"/>
                  </a:ext>
                </a:extLst>
              </a:tr>
              <a:tr h="629481"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-457200" algn="l"/>
                        </a:tabLst>
                      </a:pP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Contracte per a la obtenció de la pràctica professional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-457200" algn="l"/>
                        </a:tabLst>
                      </a:pPr>
                      <a:r>
                        <a:rPr lang="ca-ES" sz="1300" kern="150" spc="-1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Màxim 1 mes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73768"/>
                  </a:ext>
                </a:extLst>
              </a:tr>
              <a:tr h="887283">
                <a:tc>
                  <a:txBody>
                    <a:bodyPr/>
                    <a:lstStyle/>
                    <a:p>
                      <a:pPr marL="342900" lvl="0" indent="-342900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-457200" algn="l"/>
                        </a:tabLst>
                      </a:pPr>
                      <a:r>
                        <a:rPr lang="ca-ES" sz="1300" kern="150" spc="-10" dirty="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Contractes temporals per temps no superior a 6 mesos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-457200" algn="l"/>
                        </a:tabLst>
                      </a:pPr>
                      <a:r>
                        <a:rPr lang="ca-ES" sz="1300" kern="150" spc="-10" dirty="0">
                          <a:effectLst/>
                          <a:latin typeface="Arial" panose="020B0604020202020204" pitchFamily="34" charset="0"/>
                          <a:ea typeface="Droid Sans Fallback"/>
                          <a:cs typeface="Comic Sans MS" panose="030F0702030302020204" pitchFamily="66" charset="0"/>
                        </a:rPr>
                        <a:t>1 mes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696" marR="36696" marT="36696" marB="366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53062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82F5F6B0-D706-45B2-8F8C-50E82D56A770}"/>
              </a:ext>
            </a:extLst>
          </p:cNvPr>
          <p:cNvSpPr txBox="1"/>
          <p:nvPr/>
        </p:nvSpPr>
        <p:spPr>
          <a:xfrm>
            <a:off x="6791498" y="2108718"/>
            <a:ext cx="518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" sz="1800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DURACIÓ MÀXIMA DEL PERIODE DE PROVA EN FUNCIÓ DE LA TITULACIÓ DEL TREBALLADOR I EL TIPUS DE CONTRACTE</a:t>
            </a:r>
          </a:p>
        </p:txBody>
      </p:sp>
    </p:spTree>
    <p:extLst>
      <p:ext uri="{BB962C8B-B14F-4D97-AF65-F5344CB8AC3E}">
        <p14:creationId xmlns:p14="http://schemas.microsoft.com/office/powerpoint/2010/main" val="19522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EB8174-2080-48EB-8FCC-28D5DDB2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QÜESTIONS IMPORTANTS RELACIONADES AMB EL PERÍODE DE PROVA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1BB047-0735-44B9-ABD7-042158D83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150" y="820879"/>
            <a:ext cx="6238875" cy="5951395"/>
          </a:xfrm>
        </p:spPr>
        <p:txBody>
          <a:bodyPr anchor="t">
            <a:normAutofit/>
          </a:bodyPr>
          <a:lstStyle/>
          <a:p>
            <a:pPr marL="342900" lvl="0" indent="-342900" fontAlgn="base">
              <a:buFont typeface="Symbol" panose="05050102010706020507" pitchFamily="18" charset="2"/>
              <a:buChar char=""/>
              <a:tabLst>
                <a:tab pos="-457200" algn="l"/>
              </a:tabLst>
            </a:pPr>
            <a:r>
              <a:rPr lang="ca-ES" sz="1800" kern="150" spc="-10" dirty="0">
                <a:effectLst/>
                <a:latin typeface="Arial" panose="020B0604020202020204" pitchFamily="34" charset="0"/>
                <a:ea typeface="Comic Sans MS" panose="030F0702030302020204" pitchFamily="66" charset="0"/>
                <a:cs typeface="Comic Sans MS" panose="030F0702030302020204" pitchFamily="66" charset="0"/>
              </a:rPr>
              <a:t>Ha d'arreplegar-se </a:t>
            </a:r>
            <a:r>
              <a:rPr lang="ca-ES" sz="1800" b="1" kern="150" spc="-10" dirty="0">
                <a:effectLst/>
                <a:latin typeface="Arial" panose="020B0604020202020204" pitchFamily="34" charset="0"/>
                <a:ea typeface="Comic Sans MS" panose="030F0702030302020204" pitchFamily="66" charset="0"/>
                <a:cs typeface="Comic Sans MS" panose="030F0702030302020204" pitchFamily="66" charset="0"/>
              </a:rPr>
              <a:t>per escrit en el contracte</a:t>
            </a:r>
            <a:r>
              <a:rPr lang="ca-ES" sz="1800" kern="150" spc="-10" dirty="0">
                <a:effectLst/>
                <a:latin typeface="Arial" panose="020B0604020202020204" pitchFamily="34" charset="0"/>
                <a:ea typeface="Comic Sans MS" panose="030F0702030302020204" pitchFamily="66" charset="0"/>
                <a:cs typeface="Comic Sans MS" panose="030F0702030302020204" pitchFamily="66" charset="0"/>
              </a:rPr>
              <a:t>, perquè en cas contrari es considerarà que no existeix.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buFont typeface="Symbol" panose="05050102010706020507" pitchFamily="18" charset="2"/>
              <a:buChar char=""/>
              <a:tabLst>
                <a:tab pos="-457200" algn="l"/>
              </a:tabLst>
            </a:pP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Serà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pacte que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establisca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període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treballador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haja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les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mateixes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anterioritat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l'empresa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sota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qualsevol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modalitat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contractació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buFont typeface="Symbol" panose="05050102010706020507" pitchFamily="18" charset="2"/>
              <a:buChar char=""/>
              <a:tabLst>
                <a:tab pos="-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 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efectes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d'antiguitat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buFont typeface="Symbol" panose="05050102010706020507" pitchFamily="18" charset="2"/>
              <a:buChar char=""/>
              <a:tabLst>
                <a:tab pos="-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treballador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tindrà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obligacions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corresponents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lloc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treball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exercisca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plantilla.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800"/>
              </a:spcAft>
              <a:buFont typeface="Symbol" panose="05050102010706020507" pitchFamily="18" charset="2"/>
              <a:buChar char=""/>
              <a:tabLst>
                <a:tab pos="-457200" algn="l"/>
              </a:tabLst>
            </a:pP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Qualsevol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les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donar per acabada la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laboral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sense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necessitat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d'indicar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motiu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sense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dret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indemnització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0811D-73A4-4B91-8D92-FCB907CA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6" y="557189"/>
            <a:ext cx="3676650" cy="5567891"/>
          </a:xfrm>
        </p:spPr>
        <p:txBody>
          <a:bodyPr>
            <a:normAutofit/>
          </a:bodyPr>
          <a:lstStyle/>
          <a:p>
            <a:r>
              <a:rPr lang="es-ES" sz="3600" b="1" dirty="0"/>
              <a:t>ALTRES CLAUSULES QUE PODEN APAREIXER ALS CONTRACTES DE TREBALL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3485825-CD3E-4973-A3B6-C099DC55C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764727"/>
              </p:ext>
            </p:extLst>
          </p:nvPr>
        </p:nvGraphicFramePr>
        <p:xfrm>
          <a:off x="3886203" y="180975"/>
          <a:ext cx="7470645" cy="657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90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E8816C-B9AE-4C7E-844D-0D566D9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224" y="643467"/>
            <a:ext cx="47075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8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F9D8F-F439-4403-904F-7F616DE2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sz="4100"/>
              <a:t>CONTRACTACIÓ INDEFINIDA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14077D-A45C-4D4B-925F-A72744AD0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s-ES" b="1" dirty="0" err="1"/>
              <a:t>Parlarem</a:t>
            </a:r>
            <a:r>
              <a:rPr lang="es-ES" b="1" dirty="0"/>
              <a:t> de dos </a:t>
            </a:r>
            <a:r>
              <a:rPr lang="es-ES" b="1" dirty="0" err="1"/>
              <a:t>modalitats</a:t>
            </a:r>
            <a:r>
              <a:rPr lang="es-ES" b="1" dirty="0"/>
              <a:t>:</a:t>
            </a:r>
          </a:p>
          <a:p>
            <a:pPr marL="0" indent="0">
              <a:buNone/>
            </a:pPr>
            <a:endParaRPr lang="es-ES" b="1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2800" b="1" dirty="0"/>
              <a:t>Contracte </a:t>
            </a:r>
            <a:r>
              <a:rPr lang="es-ES" sz="2800" b="1" dirty="0" err="1"/>
              <a:t>indefinit</a:t>
            </a:r>
            <a:r>
              <a:rPr lang="es-ES" sz="2800" b="1" dirty="0"/>
              <a:t> </a:t>
            </a:r>
            <a:r>
              <a:rPr lang="es-ES" sz="2800" b="1" dirty="0" err="1"/>
              <a:t>ordinari</a:t>
            </a:r>
            <a:r>
              <a:rPr lang="es-ES" sz="2800" b="1" dirty="0"/>
              <a:t>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2800" b="1" dirty="0"/>
              <a:t>Contracte </a:t>
            </a:r>
            <a:r>
              <a:rPr lang="es-ES" sz="2800" b="1" dirty="0" err="1"/>
              <a:t>fix-discontinu</a:t>
            </a:r>
            <a:r>
              <a:rPr lang="es-ES" sz="2800" b="1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8A8D97-C1FA-4536-B28C-C4AEB499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32068"/>
            <a:ext cx="6019331" cy="4590618"/>
          </a:xfrm>
          <a:prstGeom prst="rect">
            <a:avLst/>
          </a:prstGeom>
          <a:solidFill>
            <a:srgbClr val="00B050"/>
          </a:solidFill>
          <a:effectLst/>
        </p:spPr>
      </p:pic>
    </p:spTree>
    <p:extLst>
      <p:ext uri="{BB962C8B-B14F-4D97-AF65-F5344CB8AC3E}">
        <p14:creationId xmlns:p14="http://schemas.microsoft.com/office/powerpoint/2010/main" val="34531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ADBC6-4835-4916-B856-D48B8633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CONTRACTE INDEFINIT ORDINARI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EA5AE9-39FD-42FD-B4D7-FDD88ACC4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/>
            <a:r>
              <a:rPr lang="es-ES" dirty="0"/>
              <a:t>La regla general </a:t>
            </a:r>
            <a:r>
              <a:rPr lang="es-ES" dirty="0" err="1"/>
              <a:t>és</a:t>
            </a:r>
            <a:r>
              <a:rPr lang="es-ES" dirty="0"/>
              <a:t> </a:t>
            </a:r>
            <a:r>
              <a:rPr lang="es-ES" dirty="0" err="1"/>
              <a:t>utilitzar</a:t>
            </a:r>
            <a:r>
              <a:rPr lang="es-ES" dirty="0"/>
              <a:t>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tipus</a:t>
            </a:r>
            <a:r>
              <a:rPr lang="es-ES" dirty="0"/>
              <a:t> de contracte en totes les </a:t>
            </a:r>
            <a:r>
              <a:rPr lang="es-ES" dirty="0" err="1"/>
              <a:t>relacions</a:t>
            </a:r>
            <a:r>
              <a:rPr lang="es-ES" dirty="0"/>
              <a:t> </a:t>
            </a:r>
            <a:r>
              <a:rPr lang="es-ES" dirty="0" err="1"/>
              <a:t>laborals</a:t>
            </a:r>
            <a:r>
              <a:rPr lang="es-ES" dirty="0"/>
              <a:t>, </a:t>
            </a:r>
            <a:r>
              <a:rPr lang="es-ES" dirty="0" err="1"/>
              <a:t>llevat</a:t>
            </a:r>
            <a:r>
              <a:rPr lang="es-ES" dirty="0"/>
              <a:t> que es done alguna causa de </a:t>
            </a:r>
            <a:r>
              <a:rPr lang="es-ES" dirty="0" err="1"/>
              <a:t>temporalitat</a:t>
            </a:r>
            <a:r>
              <a:rPr lang="es-ES" dirty="0"/>
              <a:t> contemplada en la </a:t>
            </a:r>
            <a:r>
              <a:rPr lang="es-ES" dirty="0" err="1"/>
              <a:t>llei</a:t>
            </a:r>
            <a:r>
              <a:rPr lang="es-ES" dirty="0"/>
              <a:t> o en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convenis</a:t>
            </a:r>
            <a:r>
              <a:rPr lang="es-ES" dirty="0"/>
              <a:t> </a:t>
            </a:r>
            <a:r>
              <a:rPr lang="es-ES" dirty="0" err="1"/>
              <a:t>col·lectius</a:t>
            </a:r>
            <a:r>
              <a:rPr lang="es-ES" dirty="0"/>
              <a:t>.</a:t>
            </a:r>
          </a:p>
          <a:p>
            <a:pPr algn="just"/>
            <a:r>
              <a:rPr lang="es-ES" dirty="0" err="1"/>
              <a:t>És</a:t>
            </a:r>
            <a:r>
              <a:rPr lang="es-ES" dirty="0"/>
              <a:t> el contracte </a:t>
            </a:r>
            <a:r>
              <a:rPr lang="es-ES" dirty="0" err="1"/>
              <a:t>indefinit</a:t>
            </a:r>
            <a:r>
              <a:rPr lang="es-ES" dirty="0"/>
              <a:t> </a:t>
            </a:r>
            <a:r>
              <a:rPr lang="es-ES" dirty="0" err="1"/>
              <a:t>comú</a:t>
            </a:r>
            <a:r>
              <a:rPr lang="es-ES" dirty="0"/>
              <a:t>, que </a:t>
            </a:r>
            <a:r>
              <a:rPr lang="es-ES" b="1" dirty="0" err="1"/>
              <a:t>pot</a:t>
            </a:r>
            <a:r>
              <a:rPr lang="es-ES" b="1" dirty="0"/>
              <a:t> </a:t>
            </a:r>
            <a:r>
              <a:rPr lang="es-ES" b="1" dirty="0" err="1"/>
              <a:t>realitzar</a:t>
            </a:r>
            <a:r>
              <a:rPr lang="es-ES" b="1" dirty="0"/>
              <a:t>-se PER ESCRIT O DE PARAULA</a:t>
            </a:r>
            <a:r>
              <a:rPr lang="es-ES" dirty="0"/>
              <a:t>, per a </a:t>
            </a:r>
            <a:r>
              <a:rPr lang="es-ES" dirty="0" err="1"/>
              <a:t>realitzar</a:t>
            </a:r>
            <a:r>
              <a:rPr lang="es-ES" dirty="0"/>
              <a:t> una </a:t>
            </a:r>
            <a:r>
              <a:rPr lang="es-ES" b="1" dirty="0"/>
              <a:t>jornada completa o a </a:t>
            </a:r>
            <a:r>
              <a:rPr lang="es-ES" b="1" dirty="0" err="1"/>
              <a:t>temps</a:t>
            </a:r>
            <a:r>
              <a:rPr lang="es-ES" b="1" dirty="0"/>
              <a:t> parcial </a:t>
            </a:r>
            <a:r>
              <a:rPr lang="es-ES" dirty="0"/>
              <a:t>i que </a:t>
            </a:r>
            <a:r>
              <a:rPr lang="es-ES" dirty="0">
                <a:solidFill>
                  <a:srgbClr val="00B050"/>
                </a:solidFill>
              </a:rPr>
              <a:t>no </a:t>
            </a:r>
            <a:r>
              <a:rPr lang="es-ES" dirty="0" err="1">
                <a:solidFill>
                  <a:srgbClr val="00B050"/>
                </a:solidFill>
              </a:rPr>
              <a:t>fixen</a:t>
            </a:r>
            <a:r>
              <a:rPr lang="es-ES" dirty="0">
                <a:solidFill>
                  <a:srgbClr val="00B050"/>
                </a:solidFill>
              </a:rPr>
              <a:t> una data determinada per a la </a:t>
            </a:r>
            <a:r>
              <a:rPr lang="es-ES" dirty="0" err="1">
                <a:solidFill>
                  <a:srgbClr val="00B050"/>
                </a:solidFill>
              </a:rPr>
              <a:t>seua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finalització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80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E284E3B-B116-4828-8F5A-9CDB77124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/>
              <p14:cNvContentPartPr/>
              <p14:nvPr/>
            </p14:nvContentPartPr>
            <p14:xfrm>
              <a:off x="159840" y="4168080"/>
              <a:ext cx="11156040" cy="229392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80" y="4158720"/>
                <a:ext cx="11174760" cy="23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73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81F513-89D4-41B1-9EED-F1FE54CA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 ÉS EL CONTRACTE DE TREBALL?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63AAFE3-48E8-4E36-98FE-F32180505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46322"/>
            <a:ext cx="11496821" cy="33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427A7-CBEB-4B74-8904-946496DF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CONTRACTE FIX - DISCONTINU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29D579-CB5F-4B9D-8E84-9B78DB461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4777371"/>
          </a:xfrm>
        </p:spPr>
        <p:txBody>
          <a:bodyPr anchor="t">
            <a:normAutofit/>
          </a:bodyPr>
          <a:lstStyle/>
          <a:p>
            <a:pPr marL="514350" indent="-285750" algn="just">
              <a:lnSpc>
                <a:spcPct val="115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contracte per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indefinit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fix-discontinu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concertarà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a la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realització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treballs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naturalesa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estacional o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vinculats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activitats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productives de temporada, o per al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desenvolupament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d'aquells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no tinguen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aquesta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naturalesa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però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que,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prestació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intermitent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tinguen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períodes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d'execució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determinats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indeterminats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228600" algn="just">
              <a:lnSpc>
                <a:spcPct val="115000"/>
              </a:lnSpc>
              <a:spcAft>
                <a:spcPts val="800"/>
              </a:spcAft>
            </a:pPr>
            <a:r>
              <a:rPr lang="es-ES" sz="1800" b="1" u="sng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EXEMPLES: 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Els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serveis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que es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desenvolupen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dirty="0" err="1">
                <a:solidFill>
                  <a:srgbClr val="222222"/>
                </a:solidFill>
                <a:latin typeface="Open Sans" panose="020B0606030504020204" pitchFamily="34" charset="0"/>
              </a:rPr>
              <a:t>durant</a:t>
            </a:r>
            <a:r>
              <a:rPr lang="es-ES" sz="1600" dirty="0">
                <a:solidFill>
                  <a:srgbClr val="222222"/>
                </a:solidFill>
                <a:latin typeface="Open Sans" panose="020B0606030504020204" pitchFamily="34" charset="0"/>
              </a:rPr>
              <a:t> la temporada escolar (</a:t>
            </a:r>
            <a:r>
              <a:rPr lang="es-ES" sz="1600" dirty="0" err="1">
                <a:solidFill>
                  <a:srgbClr val="222222"/>
                </a:solidFill>
                <a:latin typeface="Open Sans" panose="020B0606030504020204" pitchFamily="34" charset="0"/>
              </a:rPr>
              <a:t>monitors</a:t>
            </a:r>
            <a:r>
              <a:rPr lang="es-ES" sz="1600" dirty="0">
                <a:solidFill>
                  <a:srgbClr val="222222"/>
                </a:solidFill>
                <a:latin typeface="Open Sans" panose="020B0606030504020204" pitchFamily="34" charset="0"/>
              </a:rPr>
              <a:t>,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cuidadors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del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menjador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etc.). Qui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està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contractat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per una empresa que presta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aquestes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activitats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per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exemple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un conductor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d'autobús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escolar,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sap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que el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seu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treball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és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estable,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però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intermitent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en el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temps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perquè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només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es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realitza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mentre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que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els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alumnes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estan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en el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curs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escolar.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Treballs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recollida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de la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fruita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de temporada.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Ocupacions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d'estiu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relacionats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amb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turisme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es-ES" sz="16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l'hostaleria</a:t>
            </a:r>
            <a:r>
              <a:rPr lang="es-ES" sz="16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(un socorrista, personal per a un hotel, etc.).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222222"/>
              </a:solidFill>
              <a:latin typeface="Open Sans" panose="020B06060305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Respecte a la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antiguitat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l’empresa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té en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tota la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duració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la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relació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laboral, i no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treball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efectiu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868680" y="5394960"/>
              <a:ext cx="23040" cy="2340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320" y="5385600"/>
                <a:ext cx="4176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8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5F5214-501B-42C5-88E0-88E93BE3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s-ES" sz="3400"/>
              <a:t>CONTRACTES DE DURACIÓ DETERMINADA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244A9-6AD3-4737-84B4-8EC893EF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7" y="2330505"/>
            <a:ext cx="5038636" cy="3979585"/>
          </a:xfrm>
        </p:spPr>
        <p:txBody>
          <a:bodyPr anchor="ctr">
            <a:normAutofit/>
          </a:bodyPr>
          <a:lstStyle/>
          <a:p>
            <a:r>
              <a:rPr lang="es-ES" sz="2000" dirty="0"/>
              <a:t>En </a:t>
            </a:r>
            <a:r>
              <a:rPr lang="es-ES" sz="2000" dirty="0" err="1"/>
              <a:t>aquest</a:t>
            </a:r>
            <a:r>
              <a:rPr lang="es-ES" sz="2000" dirty="0"/>
              <a:t> </a:t>
            </a:r>
            <a:r>
              <a:rPr lang="es-ES" sz="2000" dirty="0" err="1"/>
              <a:t>apartat</a:t>
            </a:r>
            <a:r>
              <a:rPr lang="es-ES" sz="2000" dirty="0"/>
              <a:t> </a:t>
            </a:r>
            <a:r>
              <a:rPr lang="es-ES" sz="2000" dirty="0" err="1"/>
              <a:t>parlarem</a:t>
            </a:r>
            <a:r>
              <a:rPr lang="es-ES" sz="2000" dirty="0"/>
              <a:t> de </a:t>
            </a:r>
            <a:r>
              <a:rPr lang="es-ES" sz="2000" dirty="0" err="1"/>
              <a:t>dues</a:t>
            </a:r>
            <a:r>
              <a:rPr lang="es-ES" sz="2000" dirty="0"/>
              <a:t> </a:t>
            </a:r>
            <a:r>
              <a:rPr lang="es-ES" sz="2000" dirty="0" err="1"/>
              <a:t>modalitats</a:t>
            </a:r>
            <a:r>
              <a:rPr lang="es-ES" sz="2000" dirty="0"/>
              <a:t>:</a:t>
            </a:r>
          </a:p>
          <a:p>
            <a:endParaRPr lang="es-ES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CONTRACTACIÓ PER CIRCUMSTANCIES DE LA PRODUCCIÓ.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CONTRACTE DE SUBSTITUCIÓ.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C13377-ABCD-4302-8429-8DBDF3873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" r="1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C628C427-B1CB-4A32-BAFB-068F8ECFC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53E828BE-B7A6-47A1-81ED-C993593D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0ADD55BB-DC1D-43A0-8576-688F4DA33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3A993B1B-2769-4496-84BD-E4CD8FA5F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C717879-ADA4-401A-AC8F-69883416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s-ES" sz="3600" b="1" dirty="0" err="1">
                <a:solidFill>
                  <a:schemeClr val="tx2"/>
                </a:solidFill>
              </a:rPr>
              <a:t>Finalment</a:t>
            </a:r>
            <a:r>
              <a:rPr lang="es-ES" sz="3600" b="1" dirty="0">
                <a:solidFill>
                  <a:schemeClr val="tx2"/>
                </a:solidFill>
              </a:rPr>
              <a:t> </a:t>
            </a:r>
            <a:r>
              <a:rPr lang="es-ES" sz="3600" b="1" dirty="0" err="1">
                <a:solidFill>
                  <a:schemeClr val="tx2"/>
                </a:solidFill>
              </a:rPr>
              <a:t>estarien</a:t>
            </a:r>
            <a:r>
              <a:rPr lang="es-ES" sz="3600" b="1" dirty="0">
                <a:solidFill>
                  <a:schemeClr val="tx2"/>
                </a:solidFill>
              </a:rPr>
              <a:t> </a:t>
            </a:r>
            <a:r>
              <a:rPr lang="es-ES" sz="3600" b="1" dirty="0" err="1">
                <a:solidFill>
                  <a:schemeClr val="tx2"/>
                </a:solidFill>
              </a:rPr>
              <a:t>els</a:t>
            </a:r>
            <a:r>
              <a:rPr lang="es-ES" sz="3600" b="1" dirty="0">
                <a:solidFill>
                  <a:schemeClr val="tx2"/>
                </a:solidFill>
              </a:rPr>
              <a:t> contractes </a:t>
            </a:r>
            <a:r>
              <a:rPr lang="es-ES" sz="3600" b="1" dirty="0" err="1">
                <a:solidFill>
                  <a:schemeClr val="tx2"/>
                </a:solidFill>
              </a:rPr>
              <a:t>formatius</a:t>
            </a:r>
            <a:endParaRPr lang="es-ES" sz="3600" b="1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2D657-BEC1-4F63-8313-1128AAB9E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475" y="804672"/>
            <a:ext cx="6068949" cy="5230368"/>
          </a:xfrm>
        </p:spPr>
        <p:txBody>
          <a:bodyPr anchor="ctr">
            <a:normAutofit/>
          </a:bodyPr>
          <a:lstStyle/>
          <a:p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explicarem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manera comparativa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perquè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analitzeu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diferències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tots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dos.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Parlarem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dues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modalitats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també:</a:t>
            </a:r>
          </a:p>
          <a:p>
            <a:endParaRPr lang="es-E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CONTRACTE DE FORMACIÓ DUAL O EN ALTERNANÇA TREBALLE-FORMACIÓ (cas </a:t>
            </a:r>
            <a:r>
              <a:rPr lang="es-ES" sz="1800" u="sng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dels</a:t>
            </a:r>
            <a:r>
              <a:rPr lang="es-ES" sz="18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contractes </a:t>
            </a:r>
            <a:r>
              <a:rPr lang="es-ES" sz="1800" u="sng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</a:t>
            </a:r>
            <a:r>
              <a:rPr lang="es-ES" sz="18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u="sng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estudiants</a:t>
            </a:r>
            <a:r>
              <a:rPr lang="es-ES" sz="18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u="sng" dirty="0" err="1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d'un</a:t>
            </a:r>
            <a:r>
              <a:rPr lang="es-ES" sz="18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FP dual).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800" u="sng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CONTRACTE FORMATIU PER A LA OBTENCIÓ DE LA PRÀCTICA PROFESSIONAL.</a:t>
            </a:r>
            <a:endParaRPr lang="es-E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s-E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s-E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56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B7B6E5E5-4E84-4843-AC64-7C37F3FA2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54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F6EEFFE-B341-4402-B2F3-ED9C25DC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" b="39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FD5B0C9F-42CC-4945-B4B5-42697B120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F5C9E6A-CA25-44BC-A356-55C2F386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ELEMENTS DEL CONTRACTE DE TREBALL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462F392-93E0-4A03-9DF5-66E2CA9EE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115936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473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21E54292-CC26-4513-898C-3E048B37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4516CA0-2129-4F6F-95CB-0556A3AD5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2" y="0"/>
            <a:ext cx="11545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2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D6F9000-7B79-4063-A0E2-1264CD10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2" y="0"/>
            <a:ext cx="11545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5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ADFA85-1C2D-4E71-AB61-37BFEFBB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sz="3400">
                <a:solidFill>
                  <a:srgbClr val="FFFFFF"/>
                </a:solidFill>
              </a:rPr>
              <a:t>INDEMNITZACIÓ PER FI DE CONTRACTE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7EC842-3D69-4F59-90A4-744211C84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A CAP DE LES DUES MODALITATS DE CONTRACTES FORMATIUS LI CORRESPONDRÀ UNA INDEMNITZACIÓ A LA FINALITZACIÓ DEL CONTRACTE.</a:t>
            </a:r>
          </a:p>
        </p:txBody>
      </p:sp>
    </p:spTree>
    <p:extLst>
      <p:ext uri="{BB962C8B-B14F-4D97-AF65-F5344CB8AC3E}">
        <p14:creationId xmlns:p14="http://schemas.microsoft.com/office/powerpoint/2010/main" val="212663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CD722-5B72-490F-B36D-2D0CE4F3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ES" sz="4200" b="1">
                <a:solidFill>
                  <a:schemeClr val="bg1"/>
                </a:solidFill>
              </a:rPr>
              <a:t>EN EL CONTRACTE FORMATIU PER A l'OBTENCIÓ DE LA PRÀCTICA PROFESSIONAL S'ESTABLEIXEN UNA SÈRIE DE PROHIBICIONS: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F4835ADE-FA33-4821-8101-0487B80FE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403223"/>
              </p:ext>
            </p:extLst>
          </p:nvPr>
        </p:nvGraphicFramePr>
        <p:xfrm>
          <a:off x="5211214" y="90487"/>
          <a:ext cx="6980786" cy="667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65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27FA36-A7BE-4B12-8CC5-A922E2C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SUBJECTES DE LA RELACIÓ LABORAL</a:t>
            </a:r>
          </a:p>
        </p:txBody>
      </p:sp>
      <p:pic>
        <p:nvPicPr>
          <p:cNvPr id="4" name="Marcador de contenido 3" descr="Texto&#10;&#10;Descripción generada automáticamente con confianza baja">
            <a:extLst>
              <a:ext uri="{FF2B5EF4-FFF2-40B4-BE49-F238E27FC236}">
                <a16:creationId xmlns:a16="http://schemas.microsoft.com/office/drawing/2014/main" id="{705CFA12-D5F2-49DE-AB26-97E2838A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552450"/>
            <a:ext cx="84201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5FD16B5-5973-42D0-A129-056C0238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FORMA I VALIDESSA DEL CONTRACTE DE TREBALL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DE03773-91EB-4F7D-AD5E-DCFA8037DA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315720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43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2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B0DA17-1934-4D52-B421-C12BA99E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6" y="2074364"/>
            <a:ext cx="2405547" cy="238567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CONTINGUT MÍNIM DEL CONTRACTE DE TREBALL</a:t>
            </a:r>
          </a:p>
        </p:txBody>
      </p:sp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81D7F7E-DB03-40C2-9852-628D65399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9224" y="314325"/>
            <a:ext cx="9447051" cy="632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7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80E65F-FFCD-4346-B3E5-AC8B27B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/>
              <a:t>GRUP PROFESSIONAL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2D0DF1-6D9C-498D-B908-971077BD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anchor="ctr">
            <a:normAutofit/>
          </a:bodyPr>
          <a:lstStyle/>
          <a:p>
            <a:pPr fontAlgn="base">
              <a:spcAft>
                <a:spcPts val="800"/>
              </a:spcAft>
              <a:tabLst>
                <a:tab pos="-457200" algn="l"/>
              </a:tabLst>
            </a:pPr>
            <a:r>
              <a:rPr lang="ca-ES" sz="2200" b="1" kern="150" spc="-10" dirty="0">
                <a:effectLst/>
                <a:latin typeface="Arial" panose="020B0604020202020204" pitchFamily="34" charset="0"/>
                <a:ea typeface="Droid Sans Fallback"/>
                <a:cs typeface="Comic Sans MS" panose="030F0702030302020204" pitchFamily="66" charset="0"/>
              </a:rPr>
              <a:t>El grup professional descriu les aptituds professionals i la titulació necessària per a desenvolupar les tasques, funcions i responsabilitats d'un lloc de treball.</a:t>
            </a:r>
            <a:endParaRPr lang="es-E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spcAft>
                <a:spcPts val="800"/>
              </a:spcAft>
              <a:tabLst>
                <a:tab pos="-457200" algn="l"/>
              </a:tabLst>
            </a:pPr>
            <a:r>
              <a:rPr lang="ca-ES" sz="2200" kern="150" spc="-10" dirty="0">
                <a:effectLst/>
                <a:latin typeface="Arial" panose="020B0604020202020204" pitchFamily="34" charset="0"/>
                <a:ea typeface="Droid Sans Fallback"/>
                <a:cs typeface="Comic Sans MS" panose="030F0702030302020204" pitchFamily="66" charset="0"/>
              </a:rPr>
              <a:t>El conveni col·lectiu o l'acord d'empresa estableixen la classificació professional, que defineix la jerarquia  dels grups professionals. El contracte de treball indicarà a quin grup professional corresponen les funcions per a les quals es contracta al treballador.</a:t>
            </a:r>
            <a:endParaRPr lang="es-E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16339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29FC8-87F1-4606-8275-57605EDC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ES" dirty="0"/>
              <a:t>DURACIÓ I PRÒRROGUES DEL CONTRACTE DE TREBALL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7DE219-2ABB-41EC-A665-5CAFCD14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53127"/>
            <a:ext cx="8181975" cy="4277309"/>
          </a:xfrm>
        </p:spPr>
        <p:txBody>
          <a:bodyPr anchor="ctr">
            <a:normAutofit/>
          </a:bodyPr>
          <a:lstStyle/>
          <a:p>
            <a:r>
              <a:rPr lang="es-ES" sz="1900" dirty="0"/>
              <a:t>La </a:t>
            </a:r>
            <a:r>
              <a:rPr lang="es-ES" sz="1900" b="1" dirty="0"/>
              <a:t>DURACIÓ DEL CONTRACTE </a:t>
            </a:r>
            <a:r>
              <a:rPr lang="es-ES" sz="1900" dirty="0" err="1"/>
              <a:t>és</a:t>
            </a:r>
            <a:r>
              <a:rPr lang="es-ES" sz="1900" dirty="0"/>
              <a:t> el </a:t>
            </a:r>
            <a:r>
              <a:rPr lang="es-ES" sz="1900" dirty="0" err="1"/>
              <a:t>període</a:t>
            </a:r>
            <a:r>
              <a:rPr lang="es-ES" sz="1900" dirty="0"/>
              <a:t> de </a:t>
            </a:r>
            <a:r>
              <a:rPr lang="es-ES" sz="1900" dirty="0" err="1"/>
              <a:t>temps</a:t>
            </a:r>
            <a:r>
              <a:rPr lang="es-ES" sz="1900" dirty="0"/>
              <a:t> </a:t>
            </a:r>
            <a:r>
              <a:rPr lang="es-ES" sz="1900" dirty="0" err="1"/>
              <a:t>durant</a:t>
            </a:r>
            <a:r>
              <a:rPr lang="es-ES" sz="1900" dirty="0"/>
              <a:t> el </a:t>
            </a:r>
            <a:r>
              <a:rPr lang="es-ES" sz="1900" dirty="0" err="1"/>
              <a:t>qual</a:t>
            </a:r>
            <a:r>
              <a:rPr lang="es-ES" sz="1900" dirty="0"/>
              <a:t> </a:t>
            </a:r>
            <a:r>
              <a:rPr lang="es-ES" sz="1900" dirty="0" err="1"/>
              <a:t>estarà</a:t>
            </a:r>
            <a:r>
              <a:rPr lang="es-ES" sz="1900" dirty="0"/>
              <a:t> </a:t>
            </a:r>
            <a:r>
              <a:rPr lang="es-ES" sz="1900" dirty="0" err="1"/>
              <a:t>vigent</a:t>
            </a:r>
            <a:r>
              <a:rPr lang="es-ES" sz="1900" dirty="0"/>
              <a:t> i </a:t>
            </a:r>
            <a:r>
              <a:rPr lang="es-ES" sz="1900" dirty="0" err="1"/>
              <a:t>existirà</a:t>
            </a:r>
            <a:r>
              <a:rPr lang="es-ES" sz="1900" dirty="0"/>
              <a:t> la </a:t>
            </a:r>
            <a:r>
              <a:rPr lang="es-ES" sz="1900" dirty="0" err="1"/>
              <a:t>relació</a:t>
            </a:r>
            <a:r>
              <a:rPr lang="es-ES" sz="1900" dirty="0"/>
              <a:t> laboral</a:t>
            </a:r>
          </a:p>
          <a:p>
            <a:r>
              <a:rPr lang="es-ES" sz="1900" dirty="0"/>
              <a:t>La </a:t>
            </a:r>
            <a:r>
              <a:rPr lang="es-ES" sz="1900" b="1" dirty="0"/>
              <a:t>PRÒRROGA DEL CONTRACTE TEMPORAL </a:t>
            </a:r>
            <a:r>
              <a:rPr lang="es-ES" sz="1900" dirty="0"/>
              <a:t>amplia la </a:t>
            </a:r>
            <a:r>
              <a:rPr lang="es-ES" sz="1900" dirty="0" err="1"/>
              <a:t>duració</a:t>
            </a:r>
            <a:r>
              <a:rPr lang="es-ES" sz="1900" dirty="0"/>
              <a:t> del contracte inicial. </a:t>
            </a:r>
            <a:r>
              <a:rPr lang="es-ES" sz="1900" dirty="0" err="1"/>
              <a:t>Quan</a:t>
            </a:r>
            <a:r>
              <a:rPr lang="es-ES" sz="1900" dirty="0"/>
              <a:t> es pacta una </a:t>
            </a:r>
            <a:r>
              <a:rPr lang="es-ES" sz="1900" dirty="0" err="1"/>
              <a:t>duració</a:t>
            </a:r>
            <a:r>
              <a:rPr lang="es-ES" sz="1900" dirty="0"/>
              <a:t> inicial inferior a la </a:t>
            </a:r>
            <a:r>
              <a:rPr lang="es-ES" sz="1900" dirty="0" err="1"/>
              <a:t>màxima</a:t>
            </a:r>
            <a:r>
              <a:rPr lang="es-ES" sz="1900" dirty="0"/>
              <a:t> del contracte poden  acordar-se les </a:t>
            </a:r>
            <a:r>
              <a:rPr lang="es-ES" sz="1900" dirty="0" err="1"/>
              <a:t>pròrrogues</a:t>
            </a:r>
            <a:r>
              <a:rPr lang="es-ES" sz="1900" dirty="0"/>
              <a:t> que la </a:t>
            </a:r>
            <a:r>
              <a:rPr lang="es-ES" sz="1900" dirty="0" err="1"/>
              <a:t>llei</a:t>
            </a:r>
            <a:r>
              <a:rPr lang="es-ES" sz="1900" dirty="0"/>
              <a:t> </a:t>
            </a:r>
            <a:r>
              <a:rPr lang="es-ES" sz="1900" dirty="0" err="1"/>
              <a:t>permeta</a:t>
            </a:r>
            <a:r>
              <a:rPr lang="es-ES" sz="1900" dirty="0"/>
              <a:t> en cada cas.</a:t>
            </a:r>
          </a:p>
          <a:p>
            <a:endParaRPr lang="es-ES" sz="1900" dirty="0"/>
          </a:p>
          <a:p>
            <a:r>
              <a:rPr lang="es-ES" sz="1900" dirty="0"/>
              <a:t>Si el contracte de </a:t>
            </a:r>
            <a:r>
              <a:rPr lang="es-ES" sz="1900" dirty="0" err="1"/>
              <a:t>duració</a:t>
            </a:r>
            <a:r>
              <a:rPr lang="es-ES" sz="1900" dirty="0"/>
              <a:t> determinada </a:t>
            </a:r>
            <a:r>
              <a:rPr lang="es-ES" sz="1900" u="sng" dirty="0" err="1"/>
              <a:t>és</a:t>
            </a:r>
            <a:r>
              <a:rPr lang="es-ES" sz="1900" u="sng" dirty="0"/>
              <a:t> superior a un </a:t>
            </a:r>
            <a:r>
              <a:rPr lang="es-ES" sz="1900" u="sng" dirty="0" err="1"/>
              <a:t>any</a:t>
            </a:r>
            <a:r>
              <a:rPr lang="es-ES" sz="1900" dirty="0"/>
              <a:t>, ha de comunicar-se la </a:t>
            </a:r>
            <a:r>
              <a:rPr lang="es-ES" sz="1900" dirty="0" err="1"/>
              <a:t>seua</a:t>
            </a:r>
            <a:r>
              <a:rPr lang="es-ES" sz="1900" dirty="0"/>
              <a:t> </a:t>
            </a:r>
            <a:r>
              <a:rPr lang="es-ES" sz="1900" dirty="0" err="1"/>
              <a:t>terminació</a:t>
            </a:r>
            <a:r>
              <a:rPr lang="es-ES" sz="1900" dirty="0"/>
              <a:t> </a:t>
            </a:r>
            <a:r>
              <a:rPr lang="es-ES" sz="1900" dirty="0" err="1"/>
              <a:t>amb</a:t>
            </a:r>
            <a:r>
              <a:rPr lang="es-ES" sz="1900" dirty="0"/>
              <a:t> una </a:t>
            </a:r>
            <a:r>
              <a:rPr lang="es-ES" sz="1900" b="1" u="sng" dirty="0" err="1"/>
              <a:t>antelació</a:t>
            </a:r>
            <a:r>
              <a:rPr lang="es-ES" sz="1900" b="1" u="sng" dirty="0"/>
              <a:t> de la </a:t>
            </a:r>
            <a:r>
              <a:rPr lang="es-ES" sz="1900" b="1" u="sng" dirty="0" err="1"/>
              <a:t>menys</a:t>
            </a:r>
            <a:r>
              <a:rPr lang="es-ES" sz="1900" b="1" u="sng" dirty="0"/>
              <a:t> 15 </a:t>
            </a:r>
            <a:r>
              <a:rPr lang="es-ES" sz="1900" dirty="0" err="1"/>
              <a:t>dies</a:t>
            </a:r>
            <a:r>
              <a:rPr lang="es-ES" sz="1900" dirty="0"/>
              <a:t>, el </a:t>
            </a:r>
            <a:r>
              <a:rPr lang="es-ES" sz="1900" dirty="0" err="1"/>
              <a:t>seu</a:t>
            </a:r>
            <a:r>
              <a:rPr lang="es-ES" sz="1900" dirty="0"/>
              <a:t> </a:t>
            </a:r>
            <a:r>
              <a:rPr lang="es-ES" sz="1900" dirty="0" err="1"/>
              <a:t>incompliment</a:t>
            </a:r>
            <a:r>
              <a:rPr lang="es-ES" sz="1900" dirty="0"/>
              <a:t> origina </a:t>
            </a:r>
            <a:r>
              <a:rPr lang="es-ES" sz="1900" dirty="0" err="1"/>
              <a:t>dret</a:t>
            </a:r>
            <a:r>
              <a:rPr lang="es-ES" sz="1900" dirty="0"/>
              <a:t> a </a:t>
            </a:r>
            <a:r>
              <a:rPr lang="es-ES" sz="1900" dirty="0" err="1"/>
              <a:t>sol·licitar</a:t>
            </a:r>
            <a:r>
              <a:rPr lang="es-ES" sz="1900" dirty="0"/>
              <a:t> una </a:t>
            </a:r>
            <a:r>
              <a:rPr lang="es-ES" sz="1900" dirty="0" err="1"/>
              <a:t>indemnització</a:t>
            </a:r>
            <a:r>
              <a:rPr lang="es-ES" sz="1900" dirty="0"/>
              <a:t> per </a:t>
            </a:r>
            <a:r>
              <a:rPr lang="es-ES" sz="1900" u="sng" dirty="0"/>
              <a:t>falta de </a:t>
            </a:r>
            <a:r>
              <a:rPr lang="es-ES" sz="1900" u="sng" dirty="0" err="1"/>
              <a:t>preavís</a:t>
            </a:r>
            <a:r>
              <a:rPr lang="es-ES" sz="1900" dirty="0"/>
              <a:t>, per cada </a:t>
            </a:r>
            <a:r>
              <a:rPr lang="es-ES" sz="1900" dirty="0" err="1"/>
              <a:t>dia</a:t>
            </a:r>
            <a:r>
              <a:rPr lang="es-ES" sz="1900" dirty="0"/>
              <a:t> </a:t>
            </a:r>
            <a:r>
              <a:rPr lang="es-ES" sz="1900" dirty="0" err="1"/>
              <a:t>incomplit</a:t>
            </a:r>
            <a:endParaRPr lang="es-ES" sz="1900" dirty="0"/>
          </a:p>
          <a:p>
            <a:endParaRPr lang="es-E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Contrato con relleno sólido">
            <a:extLst>
              <a:ext uri="{FF2B5EF4-FFF2-40B4-BE49-F238E27FC236}">
                <a16:creationId xmlns:a16="http://schemas.microsoft.com/office/drawing/2014/main" id="{1BD7649E-EDB1-4112-AA4F-E500C956C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A253D-9AD9-4A36-97FF-E74C82EA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JORNADA CONTRACTADA</a:t>
            </a:r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85CBD589-FAFD-47D8-856A-496263FD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1" r="8931" b="-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1C27F-D9B8-4418-9484-FB2E7681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563" y="2516777"/>
            <a:ext cx="4138189" cy="3660185"/>
          </a:xfrm>
        </p:spPr>
        <p:txBody>
          <a:bodyPr anchor="ctr">
            <a:normAutofit/>
          </a:bodyPr>
          <a:lstStyle/>
          <a:p>
            <a:pPr algn="just"/>
            <a:r>
              <a:rPr lang="en-US" sz="2200" dirty="0"/>
              <a:t>El </a:t>
            </a:r>
            <a:r>
              <a:rPr lang="en-US" sz="2200" dirty="0" err="1"/>
              <a:t>contracte</a:t>
            </a:r>
            <a:r>
              <a:rPr lang="en-US" sz="2200" dirty="0"/>
              <a:t> de </a:t>
            </a:r>
            <a:r>
              <a:rPr lang="en-US" sz="2200" dirty="0" err="1"/>
              <a:t>treball</a:t>
            </a:r>
            <a:r>
              <a:rPr lang="en-US" sz="2200" dirty="0"/>
              <a:t> </a:t>
            </a:r>
            <a:r>
              <a:rPr lang="en-US" sz="2200" dirty="0" err="1"/>
              <a:t>s'entendrà</a:t>
            </a:r>
            <a:r>
              <a:rPr lang="en-US" sz="2200" dirty="0"/>
              <a:t> </a:t>
            </a:r>
            <a:r>
              <a:rPr lang="en-US" sz="2200" dirty="0" err="1"/>
              <a:t>celebrat</a:t>
            </a:r>
            <a:r>
              <a:rPr lang="en-US" sz="2200" dirty="0"/>
              <a:t> a temps </a:t>
            </a:r>
            <a:r>
              <a:rPr lang="en-US" sz="2200" dirty="0" err="1"/>
              <a:t>parcial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s'haja</a:t>
            </a:r>
            <a:r>
              <a:rPr lang="en-US" sz="2200" dirty="0"/>
              <a:t> </a:t>
            </a:r>
            <a:r>
              <a:rPr lang="en-US" sz="2200" dirty="0" err="1"/>
              <a:t>acordat</a:t>
            </a:r>
            <a:r>
              <a:rPr lang="en-US" sz="2200" dirty="0"/>
              <a:t> la </a:t>
            </a:r>
            <a:r>
              <a:rPr lang="en-US" sz="2200" dirty="0" err="1"/>
              <a:t>prestació</a:t>
            </a:r>
            <a:r>
              <a:rPr lang="en-US" sz="2200" dirty="0"/>
              <a:t> de </a:t>
            </a:r>
            <a:r>
              <a:rPr lang="en-US" sz="2200" dirty="0" err="1"/>
              <a:t>serveis</a:t>
            </a:r>
            <a:r>
              <a:rPr lang="en-US" sz="2200" dirty="0"/>
              <a:t> </a:t>
            </a:r>
            <a:r>
              <a:rPr lang="en-US" sz="2200" dirty="0" err="1"/>
              <a:t>durant</a:t>
            </a:r>
            <a:r>
              <a:rPr lang="en-US" sz="2200" dirty="0"/>
              <a:t> un </a:t>
            </a:r>
            <a:r>
              <a:rPr lang="en-US" sz="2200" dirty="0" err="1"/>
              <a:t>nombre</a:t>
            </a:r>
            <a:r>
              <a:rPr lang="en-US" sz="2200" dirty="0"/>
              <a:t> </a:t>
            </a:r>
            <a:r>
              <a:rPr lang="en-US" sz="2200" dirty="0" err="1"/>
              <a:t>d'hores</a:t>
            </a:r>
            <a:r>
              <a:rPr lang="en-US" sz="2200" dirty="0"/>
              <a:t> al </a:t>
            </a:r>
            <a:r>
              <a:rPr lang="en-US" sz="2200" dirty="0" err="1"/>
              <a:t>dia</a:t>
            </a:r>
            <a:r>
              <a:rPr lang="en-US" sz="2200" dirty="0"/>
              <a:t>, a la </a:t>
            </a:r>
            <a:r>
              <a:rPr lang="en-US" sz="2200" dirty="0" err="1"/>
              <a:t>setmana</a:t>
            </a:r>
            <a:r>
              <a:rPr lang="en-US" sz="2200" dirty="0"/>
              <a:t>, al </a:t>
            </a:r>
            <a:r>
              <a:rPr lang="en-US" sz="2200" dirty="0" err="1"/>
              <a:t>mes</a:t>
            </a:r>
            <a:r>
              <a:rPr lang="en-US" sz="2200" dirty="0"/>
              <a:t> o a </a:t>
            </a:r>
            <a:r>
              <a:rPr lang="en-US" sz="2200" dirty="0" err="1"/>
              <a:t>l'any</a:t>
            </a:r>
            <a:r>
              <a:rPr lang="en-US" sz="2200" dirty="0"/>
              <a:t>, inferior a la jornada de </a:t>
            </a:r>
            <a:r>
              <a:rPr lang="en-US" sz="2200" dirty="0" err="1"/>
              <a:t>treball</a:t>
            </a:r>
            <a:r>
              <a:rPr lang="en-US" sz="2200" dirty="0"/>
              <a:t> d'un </a:t>
            </a:r>
            <a:r>
              <a:rPr lang="en-US" sz="2200" dirty="0" err="1"/>
              <a:t>treballador</a:t>
            </a:r>
            <a:r>
              <a:rPr lang="en-US" sz="2200" dirty="0"/>
              <a:t> a temps </a:t>
            </a:r>
            <a:r>
              <a:rPr lang="en-US" sz="2200" dirty="0" err="1"/>
              <a:t>complet</a:t>
            </a:r>
            <a:r>
              <a:rPr lang="en-US" sz="2200" dirty="0"/>
              <a:t> comparable.</a:t>
            </a:r>
          </a:p>
        </p:txBody>
      </p:sp>
    </p:spTree>
    <p:extLst>
      <p:ext uri="{BB962C8B-B14F-4D97-AF65-F5344CB8AC3E}">
        <p14:creationId xmlns:p14="http://schemas.microsoft.com/office/powerpoint/2010/main" val="2321755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1751</Words>
  <Application>Microsoft Office PowerPoint</Application>
  <PresentationFormat>Panorámica</PresentationFormat>
  <Paragraphs>102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Comic Sans MS</vt:lpstr>
      <vt:lpstr>Droid Sans Fallback</vt:lpstr>
      <vt:lpstr>Liberation Serif</vt:lpstr>
      <vt:lpstr>Lohit Marathi</vt:lpstr>
      <vt:lpstr>Open Sans</vt:lpstr>
      <vt:lpstr>Symbol</vt:lpstr>
      <vt:lpstr>Times New Roman</vt:lpstr>
      <vt:lpstr>Wingdings</vt:lpstr>
      <vt:lpstr>Tema de Office</vt:lpstr>
      <vt:lpstr>UNITAT DIDÀCTICA 7</vt:lpstr>
      <vt:lpstr>QUÉ ÉS EL CONTRACTE DE TREBALL?</vt:lpstr>
      <vt:lpstr>ELEMENTS DEL CONTRACTE DE TREBALL</vt:lpstr>
      <vt:lpstr>SUBJECTES DE LA RELACIÓ LABORAL</vt:lpstr>
      <vt:lpstr>FORMA I VALIDESSA DEL CONTRACTE DE TREBALL</vt:lpstr>
      <vt:lpstr>CONTINGUT MÍNIM DEL CONTRACTE DE TREBALL</vt:lpstr>
      <vt:lpstr>GRUP PROFESSIONAL</vt:lpstr>
      <vt:lpstr>DURACIÓ I PRÒRROGUES DEL CONTRACTE DE TREBALL</vt:lpstr>
      <vt:lpstr>JORNADA CONTRACTADA</vt:lpstr>
      <vt:lpstr>Treballador a temps complet comparable:</vt:lpstr>
      <vt:lpstr>En els contractes a temps parcial no es poden realitzar hores extraordinàries però sí HORES COMPLEMENTÀRIES</vt:lpstr>
      <vt:lpstr>Característiques de les hores complementàries </vt:lpstr>
      <vt:lpstr>EL PERÍODE DE PROVA</vt:lpstr>
      <vt:lpstr>QÜESTIONS IMPORTANTS RELACIONADES AMB EL PERÍODE DE PROVA</vt:lpstr>
      <vt:lpstr>ALTRES CLAUSULES QUE PODEN APAREIXER ALS CONTRACTES DE TREBALL</vt:lpstr>
      <vt:lpstr>Presentación de PowerPoint</vt:lpstr>
      <vt:lpstr>CONTRACTACIÓ INDEFINIDA</vt:lpstr>
      <vt:lpstr>CONTRACTE INDEFINIT ORDINARI</vt:lpstr>
      <vt:lpstr>Presentación de PowerPoint</vt:lpstr>
      <vt:lpstr>CONTRACTE FIX - DISCONTINU</vt:lpstr>
      <vt:lpstr>CONTRACTES DE DURACIÓ DETERMINADA</vt:lpstr>
      <vt:lpstr>Presentación de PowerPoint</vt:lpstr>
      <vt:lpstr>Presentación de PowerPoint</vt:lpstr>
      <vt:lpstr>Presentación de PowerPoint</vt:lpstr>
      <vt:lpstr>Presentación de PowerPoint</vt:lpstr>
      <vt:lpstr>Finalment estarien els contractes formatius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INDEMNITZACIÓ PER FI DE CONTRACTE</vt:lpstr>
      <vt:lpstr>EN EL CONTRACTE FORMATIU PER A l'OBTENCIÓ DE LA PRÀCTICA PROFESSIONAL S'ESTABLEIXEN UNA SÈRIE DE PROHIBICIONS: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UNITAT DIDÀCTICA 7</dc:title>
  <dc:creator>Rosa Flores Beneyto</dc:creator>
  <cp:lastModifiedBy>sanchez22014</cp:lastModifiedBy>
  <cp:revision>2</cp:revision>
  <dcterms:created xsi:type="dcterms:W3CDTF">2022-02-01T10:40:40Z</dcterms:created>
  <dcterms:modified xsi:type="dcterms:W3CDTF">2022-02-18T16:33:57Z</dcterms:modified>
</cp:coreProperties>
</file>